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79.xml" ContentType="application/vnd.openxmlformats-officedocument.presentationml.slide+xml"/>
  <Override PartName="/ppt/slides/slide9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9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95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sldIdLst>
    <p:sldId id="258" r:id="rId2"/>
    <p:sldId id="335" r:id="rId3"/>
    <p:sldId id="260" r:id="rId4"/>
    <p:sldId id="259" r:id="rId5"/>
    <p:sldId id="261" r:id="rId6"/>
    <p:sldId id="336" r:id="rId7"/>
    <p:sldId id="264" r:id="rId8"/>
    <p:sldId id="263" r:id="rId9"/>
    <p:sldId id="262" r:id="rId10"/>
    <p:sldId id="266" r:id="rId11"/>
    <p:sldId id="267" r:id="rId12"/>
    <p:sldId id="337" r:id="rId13"/>
    <p:sldId id="268" r:id="rId14"/>
    <p:sldId id="269" r:id="rId15"/>
    <p:sldId id="270" r:id="rId16"/>
    <p:sldId id="319" r:id="rId17"/>
    <p:sldId id="320" r:id="rId18"/>
    <p:sldId id="271" r:id="rId19"/>
    <p:sldId id="272" r:id="rId20"/>
    <p:sldId id="273" r:id="rId21"/>
    <p:sldId id="274" r:id="rId22"/>
    <p:sldId id="275" r:id="rId23"/>
    <p:sldId id="322" r:id="rId24"/>
    <p:sldId id="276" r:id="rId25"/>
    <p:sldId id="278" r:id="rId26"/>
    <p:sldId id="318" r:id="rId27"/>
    <p:sldId id="279" r:id="rId28"/>
    <p:sldId id="280" r:id="rId29"/>
    <p:sldId id="281" r:id="rId30"/>
    <p:sldId id="283" r:id="rId31"/>
    <p:sldId id="352" r:id="rId32"/>
    <p:sldId id="351" r:id="rId33"/>
    <p:sldId id="338" r:id="rId34"/>
    <p:sldId id="284" r:id="rId35"/>
    <p:sldId id="285" r:id="rId36"/>
    <p:sldId id="310" r:id="rId37"/>
    <p:sldId id="308" r:id="rId38"/>
    <p:sldId id="309" r:id="rId39"/>
    <p:sldId id="311" r:id="rId40"/>
    <p:sldId id="312" r:id="rId41"/>
    <p:sldId id="313" r:id="rId42"/>
    <p:sldId id="314" r:id="rId43"/>
    <p:sldId id="316" r:id="rId44"/>
    <p:sldId id="317" r:id="rId45"/>
    <p:sldId id="315" r:id="rId46"/>
    <p:sldId id="286" r:id="rId47"/>
    <p:sldId id="282" r:id="rId48"/>
    <p:sldId id="277" r:id="rId49"/>
    <p:sldId id="287" r:id="rId50"/>
    <p:sldId id="288" r:id="rId51"/>
    <p:sldId id="289" r:id="rId52"/>
    <p:sldId id="290" r:id="rId53"/>
    <p:sldId id="291" r:id="rId54"/>
    <p:sldId id="344" r:id="rId55"/>
    <p:sldId id="353" r:id="rId56"/>
    <p:sldId id="354" r:id="rId57"/>
    <p:sldId id="350" r:id="rId58"/>
    <p:sldId id="345" r:id="rId59"/>
    <p:sldId id="293" r:id="rId60"/>
    <p:sldId id="292" r:id="rId61"/>
    <p:sldId id="342" r:id="rId62"/>
    <p:sldId id="343" r:id="rId63"/>
    <p:sldId id="357" r:id="rId64"/>
    <p:sldId id="358" r:id="rId65"/>
    <p:sldId id="341" r:id="rId66"/>
    <p:sldId id="339" r:id="rId67"/>
    <p:sldId id="340" r:id="rId68"/>
    <p:sldId id="294" r:id="rId69"/>
    <p:sldId id="295" r:id="rId70"/>
    <p:sldId id="296" r:id="rId71"/>
    <p:sldId id="297" r:id="rId72"/>
    <p:sldId id="346" r:id="rId73"/>
    <p:sldId id="347" r:id="rId74"/>
    <p:sldId id="298" r:id="rId75"/>
    <p:sldId id="299" r:id="rId76"/>
    <p:sldId id="300" r:id="rId77"/>
    <p:sldId id="301" r:id="rId78"/>
    <p:sldId id="302" r:id="rId79"/>
    <p:sldId id="303" r:id="rId80"/>
    <p:sldId id="334" r:id="rId81"/>
    <p:sldId id="304" r:id="rId82"/>
    <p:sldId id="305" r:id="rId83"/>
    <p:sldId id="306" r:id="rId84"/>
    <p:sldId id="323" r:id="rId85"/>
    <p:sldId id="328" r:id="rId86"/>
    <p:sldId id="329" r:id="rId87"/>
    <p:sldId id="324" r:id="rId88"/>
    <p:sldId id="325" r:id="rId89"/>
    <p:sldId id="327" r:id="rId90"/>
    <p:sldId id="326" r:id="rId91"/>
    <p:sldId id="332" r:id="rId92"/>
    <p:sldId id="330" r:id="rId93"/>
    <p:sldId id="331" r:id="rId94"/>
    <p:sldId id="348" r:id="rId95"/>
    <p:sldId id="355" r:id="rId96"/>
    <p:sldId id="349" r:id="rId97"/>
    <p:sldId id="333" r:id="rId98"/>
    <p:sldId id="321" r:id="rId99"/>
    <p:sldId id="356" r:id="rId100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100" d="100"/>
          <a:sy n="100" d="100"/>
        </p:scale>
        <p:origin x="-1944" y="-3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Başlık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9" name="8 Alt Başlık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tr-TR" smtClean="0"/>
              <a:t>Asıl alt başlık stilini düzenlemek için tıklatın</a:t>
            </a:r>
            <a:endParaRPr kumimoji="0" lang="en-US"/>
          </a:p>
        </p:txBody>
      </p:sp>
      <p:sp>
        <p:nvSpPr>
          <p:cNvPr id="28" name="27 Veri Yer Tutucusu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EB0693A0-5A32-48FC-9506-918DB409E547}" type="datetimeFigureOut">
              <a:rPr lang="tr-TR" smtClean="0"/>
              <a:pPr/>
              <a:t>28.07.2023</a:t>
            </a:fld>
            <a:endParaRPr lang="tr-TR"/>
          </a:p>
        </p:txBody>
      </p:sp>
      <p:sp>
        <p:nvSpPr>
          <p:cNvPr id="17" name="16 Altbilgi Yer Tutucusu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tr-TR"/>
          </a:p>
        </p:txBody>
      </p:sp>
      <p:sp>
        <p:nvSpPr>
          <p:cNvPr id="10" name="9 Dikdörtgen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11 Dikdörtgen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13 Dikdörtgen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18 Dikdörtgen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10 Düz Bağlayıcı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17 Düz Bağlayıcı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19 Düz Bağlayıcı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15 Düz Bağlayıcı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14 Düz Bağlayıcı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21 Düz Bağlayıcı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26 Dikdörtgen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20 Oval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22 Oval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23 Oval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25 Oval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24 Oval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28 Slayt Numarası Yer Tutucusu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C676A78B-7B05-4E7E-8EE9-A54C3EE79ABB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693A0-5A32-48FC-9506-918DB409E547}" type="datetimeFigureOut">
              <a:rPr lang="tr-TR" smtClean="0"/>
              <a:pPr/>
              <a:t>28.07.2023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6A78B-7B05-4E7E-8EE9-A54C3EE79ABB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693A0-5A32-48FC-9506-918DB409E547}" type="datetimeFigureOut">
              <a:rPr lang="tr-TR" smtClean="0"/>
              <a:pPr/>
              <a:t>28.07.2023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6A78B-7B05-4E7E-8EE9-A54C3EE79ABB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8" name="7 İçerik Yer Tutucusu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EB0693A0-5A32-48FC-9506-918DB409E547}" type="datetimeFigureOut">
              <a:rPr lang="tr-TR" smtClean="0"/>
              <a:pPr/>
              <a:t>28.07.2023</a:t>
            </a:fld>
            <a:endParaRPr lang="tr-TR"/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C676A78B-7B05-4E7E-8EE9-A54C3EE79ABB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10" name="9 Altbilgi Yer Tutucusu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tr-T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Bölüm Üstbilgis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EB0693A0-5A32-48FC-9506-918DB409E547}" type="datetimeFigureOut">
              <a:rPr lang="tr-TR" smtClean="0"/>
              <a:pPr/>
              <a:t>28.07.2023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tr-TR"/>
          </a:p>
        </p:txBody>
      </p:sp>
      <p:sp>
        <p:nvSpPr>
          <p:cNvPr id="9" name="8 Dikdörtgen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9 Dikdörtgen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10 Dikdörtgen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11 Dikdörtgen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12 Düz Bağlayıcı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13 Düz Bağlayıcı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14 Düz Bağlayıcı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15 Düz Bağlayıcı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16 Düz Bağlayıcı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17 Dikdörtgen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18 Oval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19 Oval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20 Oval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21 Oval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22 Oval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25 Düz Bağlayıcı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C676A78B-7B05-4E7E-8EE9-A54C3EE79ABB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693A0-5A32-48FC-9506-918DB409E547}" type="datetimeFigureOut">
              <a:rPr lang="tr-TR" smtClean="0"/>
              <a:pPr/>
              <a:t>28.07.2023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6A78B-7B05-4E7E-8EE9-A54C3EE79ABB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9" name="8 İçerik Yer Tutucusu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11" name="10 İçerik Yer Tutucusu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693A0-5A32-48FC-9506-918DB409E547}" type="datetimeFigureOut">
              <a:rPr lang="tr-TR" smtClean="0"/>
              <a:pPr/>
              <a:t>28.07.2023</a:t>
            </a:fld>
            <a:endParaRPr lang="tr-TR"/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6A78B-7B05-4E7E-8EE9-A54C3EE79ABB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11" name="10 İçerik Yer Tutucusu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13" name="12 İçerik Yer Tutucusu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12" name="11 Metin Yer Tutucusu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14" name="13 Metin Yer Tutucusu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6" name="5 Veri Yer Tutucusu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EB0693A0-5A32-48FC-9506-918DB409E547}" type="datetimeFigureOut">
              <a:rPr lang="tr-TR" smtClean="0"/>
              <a:pPr/>
              <a:t>28.07.2023</a:t>
            </a:fld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C676A78B-7B05-4E7E-8EE9-A54C3EE79ABB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tr-T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693A0-5A32-48FC-9506-918DB409E547}" type="datetimeFigureOut">
              <a:rPr lang="tr-TR" smtClean="0"/>
              <a:pPr/>
              <a:t>28.07.2023</a:t>
            </a:fld>
            <a:endParaRPr lang="tr-TR"/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6A78B-7B05-4E7E-8EE9-A54C3EE79ABB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Başlıklı İçeri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Düz Bağlayıcı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8" name="7 Düz Bağlayıcı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8 Düz Bağlayıcı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10 Düz Bağlayıcı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11 Dikdörtgen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12 Düz Bağlayıcı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13 Oval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17 İçerik Yer Tutucusu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21" name="20 Veri Yer Tutucusu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EB0693A0-5A32-48FC-9506-918DB409E547}" type="datetimeFigureOut">
              <a:rPr lang="tr-TR" smtClean="0"/>
              <a:pPr/>
              <a:t>28.07.2023</a:t>
            </a:fld>
            <a:endParaRPr lang="tr-TR"/>
          </a:p>
        </p:txBody>
      </p:sp>
      <p:sp>
        <p:nvSpPr>
          <p:cNvPr id="22" name="21 Slayt Numarası Yer Tutucusu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C676A78B-7B05-4E7E-8EE9-A54C3EE79ABB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23" name="22 Altbilgi Yer Tutucusu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tr-T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Düz Bağlayıcı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12 Oval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tr-TR" smtClean="0"/>
              <a:t>Resim eklemek için simgeyi tıklatın</a:t>
            </a:r>
            <a:endParaRPr kumimoji="0" lang="en-US" dirty="0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10" name="9 Düz Bağlayıcı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10 Dikdörtgen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11 Düz Bağlayıcı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18 Düz Bağlayıcı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19 Düz Bağlayıcı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16 Veri Yer Tutucusu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EB0693A0-5A32-48FC-9506-918DB409E547}" type="datetimeFigureOut">
              <a:rPr lang="tr-TR" smtClean="0"/>
              <a:pPr/>
              <a:t>28.07.2023</a:t>
            </a:fld>
            <a:endParaRPr lang="tr-TR"/>
          </a:p>
        </p:txBody>
      </p:sp>
      <p:sp>
        <p:nvSpPr>
          <p:cNvPr id="18" name="17 Slayt Numarası Yer Tutucusu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C676A78B-7B05-4E7E-8EE9-A54C3EE79ABB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21" name="20 Altbilgi Yer Tutucusu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tr-T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15 Düz Bağlayıcı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21 Başlık Yer Tutucusu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13" name="12 Metin Yer Tutucusu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  <a:p>
            <a:pPr lvl="1" eaLnBrk="1" latinLnBrk="0" hangingPunct="1"/>
            <a:r>
              <a:rPr kumimoji="0" lang="tr-TR" smtClean="0"/>
              <a:t>İkinci düzey</a:t>
            </a:r>
          </a:p>
          <a:p>
            <a:pPr lvl="2" eaLnBrk="1" latinLnBrk="0" hangingPunct="1"/>
            <a:r>
              <a:rPr kumimoji="0" lang="tr-TR" smtClean="0"/>
              <a:t>Üçüncü düzey</a:t>
            </a:r>
          </a:p>
          <a:p>
            <a:pPr lvl="3" eaLnBrk="1" latinLnBrk="0" hangingPunct="1"/>
            <a:r>
              <a:rPr kumimoji="0" lang="tr-TR" smtClean="0"/>
              <a:t>Dördüncü düzey</a:t>
            </a:r>
          </a:p>
          <a:p>
            <a:pPr lvl="4" eaLnBrk="1" latinLnBrk="0" hangingPunct="1"/>
            <a:r>
              <a:rPr kumimoji="0" lang="tr-TR" smtClean="0"/>
              <a:t>Beşinci düzey</a:t>
            </a:r>
            <a:endParaRPr kumimoji="0" lang="en-US"/>
          </a:p>
        </p:txBody>
      </p:sp>
      <p:sp>
        <p:nvSpPr>
          <p:cNvPr id="14" name="13 Veri Yer Tutucusu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EB0693A0-5A32-48FC-9506-918DB409E547}" type="datetimeFigureOut">
              <a:rPr lang="tr-TR" smtClean="0"/>
              <a:pPr/>
              <a:t>28.07.2023</a:t>
            </a:fld>
            <a:endParaRPr lang="tr-TR"/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tr-TR"/>
          </a:p>
        </p:txBody>
      </p:sp>
      <p:sp>
        <p:nvSpPr>
          <p:cNvPr id="7" name="6 Düz Bağlayıcı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8 Düz Bağlayıcı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9 Dikdörtgen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10 Düz Bağlayıcı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11 Oval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22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C676A78B-7B05-4E7E-8EE9-A54C3EE79ABB}" type="slidenum">
              <a:rPr lang="tr-TR" smtClean="0"/>
              <a:pPr/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11" Type="http://schemas.openxmlformats.org/officeDocument/2006/relationships/image" Target="../media/image62.jpeg"/><Relationship Id="rId5" Type="http://schemas.openxmlformats.org/officeDocument/2006/relationships/image" Target="../media/image56.jpeg"/><Relationship Id="rId10" Type="http://schemas.openxmlformats.org/officeDocument/2006/relationships/image" Target="../media/image61.jpeg"/><Relationship Id="rId4" Type="http://schemas.openxmlformats.org/officeDocument/2006/relationships/image" Target="../media/image55.jpeg"/><Relationship Id="rId9" Type="http://schemas.openxmlformats.org/officeDocument/2006/relationships/image" Target="../media/image60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7" Type="http://schemas.openxmlformats.org/officeDocument/2006/relationships/image" Target="../media/image69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7" Type="http://schemas.openxmlformats.org/officeDocument/2006/relationships/image" Target="../media/image80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7" Type="http://schemas.openxmlformats.org/officeDocument/2006/relationships/image" Target="../media/image113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jpeg"/><Relationship Id="rId5" Type="http://schemas.openxmlformats.org/officeDocument/2006/relationships/image" Target="../media/image111.jpeg"/><Relationship Id="rId4" Type="http://schemas.openxmlformats.org/officeDocument/2006/relationships/image" Target="../media/image110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7" Type="http://schemas.openxmlformats.org/officeDocument/2006/relationships/image" Target="../media/image119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.jpeg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jpeg"/><Relationship Id="rId3" Type="http://schemas.openxmlformats.org/officeDocument/2006/relationships/image" Target="../media/image121.jpeg"/><Relationship Id="rId7" Type="http://schemas.openxmlformats.org/officeDocument/2006/relationships/image" Target="../media/image125.jpeg"/><Relationship Id="rId12" Type="http://schemas.openxmlformats.org/officeDocument/2006/relationships/image" Target="../media/image130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4.jpeg"/><Relationship Id="rId11" Type="http://schemas.openxmlformats.org/officeDocument/2006/relationships/image" Target="../media/image129.jpeg"/><Relationship Id="rId5" Type="http://schemas.openxmlformats.org/officeDocument/2006/relationships/image" Target="../media/image123.jpeg"/><Relationship Id="rId10" Type="http://schemas.openxmlformats.org/officeDocument/2006/relationships/image" Target="../media/image128.jpeg"/><Relationship Id="rId4" Type="http://schemas.openxmlformats.org/officeDocument/2006/relationships/image" Target="../media/image122.jpeg"/><Relationship Id="rId9" Type="http://schemas.openxmlformats.org/officeDocument/2006/relationships/image" Target="../media/image127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6.jpeg"/><Relationship Id="rId4" Type="http://schemas.openxmlformats.org/officeDocument/2006/relationships/image" Target="../media/image135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0.jpeg"/><Relationship Id="rId4" Type="http://schemas.openxmlformats.org/officeDocument/2006/relationships/image" Target="../media/image139.jpe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8.jpeg"/><Relationship Id="rId4" Type="http://schemas.openxmlformats.org/officeDocument/2006/relationships/image" Target="../media/image147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2.jpeg"/><Relationship Id="rId4" Type="http://schemas.openxmlformats.org/officeDocument/2006/relationships/image" Target="../media/image151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eg"/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jpeg"/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eg"/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eg"/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eg"/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jpeg"/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jpeg"/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jpeg"/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jpeg"/><Relationship Id="rId2" Type="http://schemas.openxmlformats.org/officeDocument/2006/relationships/image" Target="../media/image183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jpeg"/><Relationship Id="rId2" Type="http://schemas.openxmlformats.org/officeDocument/2006/relationships/image" Target="../media/image18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9.jpeg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jpeg"/><Relationship Id="rId2" Type="http://schemas.openxmlformats.org/officeDocument/2006/relationships/image" Target="../media/image19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6.jpe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jpeg"/><Relationship Id="rId2" Type="http://schemas.openxmlformats.org/officeDocument/2006/relationships/image" Target="../media/image197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jpeg"/><Relationship Id="rId2" Type="http://schemas.openxmlformats.org/officeDocument/2006/relationships/image" Target="../media/image19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1.jpeg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2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3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jpeg"/><Relationship Id="rId2" Type="http://schemas.openxmlformats.org/officeDocument/2006/relationships/image" Target="../media/image204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jpeg"/><Relationship Id="rId2" Type="http://schemas.openxmlformats.org/officeDocument/2006/relationships/image" Target="../media/image20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9.jpeg"/><Relationship Id="rId4" Type="http://schemas.openxmlformats.org/officeDocument/2006/relationships/image" Target="../media/image208.jpeg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2357470" y="3857628"/>
            <a:ext cx="5357802" cy="1000132"/>
          </a:xfrm>
        </p:spPr>
        <p:txBody>
          <a:bodyPr>
            <a:noAutofit/>
          </a:bodyPr>
          <a:lstStyle/>
          <a:p>
            <a:r>
              <a:rPr lang="tr-TR" sz="2400" dirty="0" smtClean="0">
                <a:latin typeface="Times New Roman" pitchFamily="18" charset="0"/>
                <a:cs typeface="Times New Roman" pitchFamily="18" charset="0"/>
              </a:rPr>
              <a:t>TEKKEKÖY KIZ </a:t>
            </a:r>
            <a:br>
              <a:rPr lang="tr-TR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tr-TR" sz="2400" dirty="0" smtClean="0">
                <a:latin typeface="Times New Roman" pitchFamily="18" charset="0"/>
                <a:cs typeface="Times New Roman" pitchFamily="18" charset="0"/>
              </a:rPr>
              <a:t>ANADOLU İMAM HATİP LİSESİ</a:t>
            </a:r>
            <a:endParaRPr lang="tr-TR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5643570" y="5857892"/>
            <a:ext cx="2928958" cy="800096"/>
          </a:xfrm>
        </p:spPr>
        <p:txBody>
          <a:bodyPr>
            <a:normAutofit/>
          </a:bodyPr>
          <a:lstStyle/>
          <a:p>
            <a:r>
              <a:rPr lang="tr-TR" dirty="0" smtClean="0">
                <a:latin typeface="Times New Roman" pitchFamily="18" charset="0"/>
                <a:cs typeface="Times New Roman" pitchFamily="18" charset="0"/>
              </a:rPr>
              <a:t>OKUL MÜDÜRÜ</a:t>
            </a:r>
          </a:p>
          <a:p>
            <a:r>
              <a:rPr lang="tr-TR" dirty="0" smtClean="0">
                <a:latin typeface="Times New Roman" pitchFamily="18" charset="0"/>
                <a:cs typeface="Times New Roman" pitchFamily="18" charset="0"/>
              </a:rPr>
              <a:t>İBRAHİM ALTUNTAŞ</a:t>
            </a:r>
            <a:endParaRPr lang="tr-TR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1 Başlık"/>
          <p:cNvSpPr txBox="1">
            <a:spLocks/>
          </p:cNvSpPr>
          <p:nvPr/>
        </p:nvSpPr>
        <p:spPr>
          <a:xfrm>
            <a:off x="2143108" y="928670"/>
            <a:ext cx="6172200" cy="189436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3000" b="1" i="0" u="none" strike="noStrike" kern="1200" cap="small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4 Resim" descr="photo_2022-07-05_14-34-2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5950" y="142852"/>
            <a:ext cx="7286644" cy="3643338"/>
          </a:xfrm>
          <a:prstGeom prst="rect">
            <a:avLst/>
          </a:prstGeom>
        </p:spPr>
      </p:pic>
      <p:sp>
        <p:nvSpPr>
          <p:cNvPr id="6" name="2 Alt Başlık"/>
          <p:cNvSpPr txBox="1">
            <a:spLocks/>
          </p:cNvSpPr>
          <p:nvPr/>
        </p:nvSpPr>
        <p:spPr>
          <a:xfrm>
            <a:off x="5786446" y="5000636"/>
            <a:ext cx="2786082" cy="571504"/>
          </a:xfrm>
          <a:prstGeom prst="rect">
            <a:avLst/>
          </a:prstGeom>
        </p:spPr>
        <p:txBody>
          <a:bodyPr vert="horz">
            <a:normAutofit fontScale="850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None/>
              <a:tabLst/>
              <a:defRPr/>
            </a:pPr>
            <a:r>
              <a:rPr kumimoji="0" lang="tr-TR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MÜDÜR</a:t>
            </a:r>
            <a:r>
              <a:rPr kumimoji="0" lang="tr-TR" sz="1800" b="1" i="0" u="none" strike="noStrike" kern="120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YARDIMCISI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None/>
              <a:tabLst/>
              <a:defRPr/>
            </a:pPr>
            <a:r>
              <a:rPr lang="tr-TR" b="1" baseline="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LOKMAN</a:t>
            </a:r>
            <a:r>
              <a:rPr lang="tr-TR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BAŞYURT</a:t>
            </a:r>
            <a:endParaRPr kumimoji="0" lang="tr-TR" sz="1800" b="1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" name="2 Alt Başlık"/>
          <p:cNvSpPr txBox="1">
            <a:spLocks/>
          </p:cNvSpPr>
          <p:nvPr/>
        </p:nvSpPr>
        <p:spPr>
          <a:xfrm>
            <a:off x="2285984" y="5000636"/>
            <a:ext cx="2857520" cy="571504"/>
          </a:xfrm>
          <a:prstGeom prst="rect">
            <a:avLst/>
          </a:prstGeom>
        </p:spPr>
        <p:txBody>
          <a:bodyPr vert="horz">
            <a:normAutofit fontScale="850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None/>
              <a:tabLst/>
              <a:defRPr/>
            </a:pPr>
            <a:r>
              <a:rPr kumimoji="0" lang="tr-TR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MÜDÜR</a:t>
            </a:r>
            <a:r>
              <a:rPr kumimoji="0" lang="tr-TR" sz="1800" b="1" i="0" u="none" strike="noStrike" kern="120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YARDIMCISI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None/>
              <a:tabLst/>
              <a:defRPr/>
            </a:pPr>
            <a:r>
              <a:rPr kumimoji="0" lang="tr-TR" sz="1800" b="1" i="0" u="none" strike="noStrike" kern="120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İLKNUR BEL</a:t>
            </a:r>
            <a:endParaRPr kumimoji="0" lang="tr-TR" sz="1800" b="1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989018"/>
            <a:ext cx="7467600" cy="939784"/>
          </a:xfrm>
        </p:spPr>
        <p:txBody>
          <a:bodyPr>
            <a:normAutofit fontScale="90000"/>
          </a:bodyPr>
          <a:lstStyle/>
          <a:p>
            <a:r>
              <a:rPr lang="tr-TR" b="1" dirty="0" smtClean="0"/>
              <a:t>SOSYO- KÜLTÜREL ALANDA YAPILAN ÇALIŞMALARIMIZ…</a:t>
            </a:r>
            <a:r>
              <a:rPr lang="tr-TR" dirty="0" smtClean="0"/>
              <a:t/>
            </a:r>
            <a:br>
              <a:rPr lang="tr-TR" dirty="0" smtClean="0"/>
            </a:br>
            <a:r>
              <a:rPr lang="tr-TR" dirty="0" smtClean="0"/>
              <a:t/>
            </a:r>
            <a:br>
              <a:rPr lang="tr-TR" dirty="0" smtClean="0"/>
            </a:br>
            <a:endParaRPr lang="tr-TR" dirty="0"/>
          </a:p>
        </p:txBody>
      </p:sp>
      <p:graphicFrame>
        <p:nvGraphicFramePr>
          <p:cNvPr id="5" name="4 İçerik Yer Tutucusu"/>
          <p:cNvGraphicFramePr>
            <a:graphicFrameLocks noGrp="1"/>
          </p:cNvGraphicFramePr>
          <p:nvPr>
            <p:ph sz="quarter" idx="1"/>
          </p:nvPr>
        </p:nvGraphicFramePr>
        <p:xfrm>
          <a:off x="457200" y="1285873"/>
          <a:ext cx="7467600" cy="48577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33800"/>
                <a:gridCol w="3733800"/>
              </a:tblGrid>
              <a:tr h="2428885">
                <a:tc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</a:tr>
              <a:tr h="2428885">
                <a:tc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5 Resim" descr="photo_2022-05-31_11-46-2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20" y="1071546"/>
            <a:ext cx="8501122" cy="57864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sz="quarter" idx="1"/>
          </p:nvPr>
        </p:nvSpPr>
        <p:spPr>
          <a:xfrm>
            <a:off x="285720" y="214290"/>
            <a:ext cx="8643998" cy="1214446"/>
          </a:xfrm>
        </p:spPr>
        <p:txBody>
          <a:bodyPr/>
          <a:lstStyle/>
          <a:p>
            <a:r>
              <a:rPr lang="tr-TR" dirty="0" smtClean="0"/>
              <a:t>Öğrencilerimizin kaliteli zaman geçirmelerine olanak sağlamak amacıyla </a:t>
            </a:r>
            <a:r>
              <a:rPr lang="tr-TR" b="1" u="sng" dirty="0" smtClean="0"/>
              <a:t>Sosyal Etkinlik Sınıfı </a:t>
            </a:r>
            <a:r>
              <a:rPr lang="tr-TR" dirty="0" smtClean="0"/>
              <a:t>açtık.Sınıfımıza Masa tenisi temin ettik.</a:t>
            </a:r>
          </a:p>
          <a:p>
            <a:pPr lvl="0"/>
            <a:endParaRPr lang="tr-TR" dirty="0" smtClean="0"/>
          </a:p>
          <a:p>
            <a:pPr lvl="0"/>
            <a:endParaRPr lang="tr-TR" dirty="0" smtClean="0"/>
          </a:p>
          <a:p>
            <a:endParaRPr lang="tr-TR" dirty="0"/>
          </a:p>
        </p:txBody>
      </p:sp>
      <p:pic>
        <p:nvPicPr>
          <p:cNvPr id="5" name="4 Resim" descr="photo_2023-05-29_13-49-3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58" y="1500174"/>
            <a:ext cx="4000528" cy="4000528"/>
          </a:xfrm>
          <a:prstGeom prst="rect">
            <a:avLst/>
          </a:prstGeom>
        </p:spPr>
      </p:pic>
      <p:pic>
        <p:nvPicPr>
          <p:cNvPr id="6" name="5 Resim" descr="photo_2023-04-13_14-28-4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9124" y="1500174"/>
            <a:ext cx="4143404" cy="40005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sz="quarter" idx="1"/>
          </p:nvPr>
        </p:nvSpPr>
        <p:spPr>
          <a:xfrm>
            <a:off x="285720" y="214290"/>
            <a:ext cx="8572560" cy="4873752"/>
          </a:xfrm>
        </p:spPr>
        <p:txBody>
          <a:bodyPr/>
          <a:lstStyle/>
          <a:p>
            <a:r>
              <a:rPr lang="tr-TR" dirty="0" smtClean="0"/>
              <a:t>Öğrencilerimizin kaliteli zaman geçirmelerine olanak sağlamak amacıyla </a:t>
            </a:r>
            <a:r>
              <a:rPr lang="tr-TR" b="1" u="sng" dirty="0" smtClean="0"/>
              <a:t>Sosyal Etkinlik Sınıfı </a:t>
            </a:r>
            <a:r>
              <a:rPr lang="tr-TR" dirty="0" smtClean="0"/>
              <a:t>açtık.Sınıfımıza Masa tenisi ,Koltuklar , masa ve zeka oyun  setleri temin ettik.</a:t>
            </a:r>
          </a:p>
          <a:p>
            <a:pPr lvl="0"/>
            <a:endParaRPr lang="tr-TR" dirty="0" smtClean="0"/>
          </a:p>
          <a:p>
            <a:pPr lvl="0"/>
            <a:endParaRPr lang="tr-TR" dirty="0" smtClean="0"/>
          </a:p>
          <a:p>
            <a:endParaRPr lang="tr-TR" dirty="0"/>
          </a:p>
        </p:txBody>
      </p:sp>
      <p:pic>
        <p:nvPicPr>
          <p:cNvPr id="7" name="6 Resim" descr="photo_2023-07-12_14-15-34.jpg"/>
          <p:cNvPicPr>
            <a:picLocks noChangeAspect="1"/>
          </p:cNvPicPr>
          <p:nvPr/>
        </p:nvPicPr>
        <p:blipFill>
          <a:blip r:embed="rId2"/>
          <a:srcRect t="-1389" r="4878"/>
          <a:stretch>
            <a:fillRect/>
          </a:stretch>
        </p:blipFill>
        <p:spPr>
          <a:xfrm>
            <a:off x="357158" y="1643050"/>
            <a:ext cx="6072230" cy="5214950"/>
          </a:xfrm>
          <a:prstGeom prst="rect">
            <a:avLst/>
          </a:prstGeom>
        </p:spPr>
      </p:pic>
      <p:pic>
        <p:nvPicPr>
          <p:cNvPr id="8" name="7 Resim" descr="photo_2023-07-12_14-15-2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00826" y="1657322"/>
            <a:ext cx="2143140" cy="2700372"/>
          </a:xfrm>
          <a:prstGeom prst="rect">
            <a:avLst/>
          </a:prstGeom>
        </p:spPr>
      </p:pic>
      <p:pic>
        <p:nvPicPr>
          <p:cNvPr id="9" name="8 Resim" descr="photo_2023-07-12_14-15-3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00826" y="4286256"/>
            <a:ext cx="2143140" cy="25717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sz="quarter" idx="1"/>
          </p:nvPr>
        </p:nvSpPr>
        <p:spPr>
          <a:xfrm>
            <a:off x="571472" y="214290"/>
            <a:ext cx="8215370" cy="4873752"/>
          </a:xfrm>
        </p:spPr>
        <p:txBody>
          <a:bodyPr/>
          <a:lstStyle/>
          <a:p>
            <a:r>
              <a:rPr lang="tr-TR" dirty="0" smtClean="0"/>
              <a:t>Örnek davranışları pekiştirmek amacıyla Her ay düzenli olarak  </a:t>
            </a:r>
            <a:r>
              <a:rPr lang="tr-TR" b="1" u="sng" dirty="0" smtClean="0"/>
              <a:t>“Ayın Öğrencisi</a:t>
            </a:r>
            <a:r>
              <a:rPr lang="tr-TR" dirty="0" smtClean="0"/>
              <a:t>” ve </a:t>
            </a:r>
            <a:r>
              <a:rPr lang="tr-TR" b="1" u="sng" dirty="0" smtClean="0"/>
              <a:t>“Ayın Sınıfı</a:t>
            </a:r>
            <a:r>
              <a:rPr lang="tr-TR" dirty="0" smtClean="0"/>
              <a:t>” </a:t>
            </a:r>
            <a:r>
              <a:rPr lang="tr-TR" dirty="0" err="1" smtClean="0"/>
              <a:t>nı</a:t>
            </a:r>
            <a:r>
              <a:rPr lang="tr-TR" dirty="0" smtClean="0"/>
              <a:t> seçiyoruz, ödüllendiriyoruz.</a:t>
            </a:r>
          </a:p>
          <a:p>
            <a:pPr lvl="0"/>
            <a:endParaRPr lang="tr-TR" dirty="0" smtClean="0"/>
          </a:p>
          <a:p>
            <a:pPr lvl="0"/>
            <a:endParaRPr lang="tr-TR" dirty="0" smtClean="0"/>
          </a:p>
          <a:p>
            <a:endParaRPr lang="tr-TR" dirty="0"/>
          </a:p>
        </p:txBody>
      </p:sp>
      <p:pic>
        <p:nvPicPr>
          <p:cNvPr id="7" name="6 Resim" descr="photo_2023-05-05_12-44-1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2066" y="4071942"/>
            <a:ext cx="3643338" cy="2643206"/>
          </a:xfrm>
          <a:prstGeom prst="rect">
            <a:avLst/>
          </a:prstGeom>
        </p:spPr>
      </p:pic>
      <p:pic>
        <p:nvPicPr>
          <p:cNvPr id="9" name="8 Resim" descr="photo_2023-05-05_12-44-2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2066" y="1428736"/>
            <a:ext cx="3500462" cy="2571768"/>
          </a:xfrm>
          <a:prstGeom prst="rect">
            <a:avLst/>
          </a:prstGeom>
        </p:spPr>
      </p:pic>
      <p:pic>
        <p:nvPicPr>
          <p:cNvPr id="10" name="9 Resim" descr="photo_2023-04-06_10-50-4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720" y="4071942"/>
            <a:ext cx="4714876" cy="2571768"/>
          </a:xfrm>
          <a:prstGeom prst="rect">
            <a:avLst/>
          </a:prstGeom>
        </p:spPr>
      </p:pic>
      <p:pic>
        <p:nvPicPr>
          <p:cNvPr id="11" name="10 Resim" descr="photo_2023-06-01_10-39-05.jpg"/>
          <p:cNvPicPr>
            <a:picLocks noChangeAspect="1"/>
          </p:cNvPicPr>
          <p:nvPr/>
        </p:nvPicPr>
        <p:blipFill>
          <a:blip r:embed="rId5"/>
          <a:srcRect b="13043"/>
          <a:stretch>
            <a:fillRect/>
          </a:stretch>
        </p:blipFill>
        <p:spPr>
          <a:xfrm>
            <a:off x="357158" y="1500174"/>
            <a:ext cx="4714908" cy="25003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sz="quarter" idx="1"/>
          </p:nvPr>
        </p:nvSpPr>
        <p:spPr>
          <a:xfrm>
            <a:off x="571472" y="214290"/>
            <a:ext cx="7467600" cy="4873752"/>
          </a:xfrm>
        </p:spPr>
        <p:txBody>
          <a:bodyPr/>
          <a:lstStyle/>
          <a:p>
            <a:r>
              <a:rPr lang="tr-TR" dirty="0" smtClean="0"/>
              <a:t>Kurumumuzdaki sevgi, paylaşım, hoşgörü ortamını geliştirmek öğretmen-öğrenci iletişimini güçlendirmek amacıyla </a:t>
            </a:r>
            <a:r>
              <a:rPr lang="tr-TR" b="1" u="sng" dirty="0" smtClean="0"/>
              <a:t>Oyun Şenliği ve Çiğ köfte Etkinliği </a:t>
            </a:r>
            <a:r>
              <a:rPr lang="tr-TR" dirty="0" smtClean="0"/>
              <a:t>yapıyoruz.</a:t>
            </a:r>
          </a:p>
          <a:p>
            <a:pPr lvl="0"/>
            <a:endParaRPr lang="tr-TR" dirty="0" smtClean="0"/>
          </a:p>
          <a:p>
            <a:pPr lvl="0"/>
            <a:endParaRPr lang="tr-TR" dirty="0" smtClean="0"/>
          </a:p>
          <a:p>
            <a:endParaRPr lang="tr-TR" dirty="0"/>
          </a:p>
        </p:txBody>
      </p:sp>
      <p:pic>
        <p:nvPicPr>
          <p:cNvPr id="7" name="6 Resim" descr="photo_2022-11-22_09-11-4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662" y="1785926"/>
            <a:ext cx="7143800" cy="46434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sz="quarter" idx="1"/>
          </p:nvPr>
        </p:nvSpPr>
        <p:spPr>
          <a:xfrm>
            <a:off x="571472" y="214290"/>
            <a:ext cx="7467600" cy="4873752"/>
          </a:xfrm>
        </p:spPr>
        <p:txBody>
          <a:bodyPr/>
          <a:lstStyle/>
          <a:p>
            <a:pPr lvl="0"/>
            <a:endParaRPr lang="tr-TR" dirty="0" smtClean="0"/>
          </a:p>
          <a:p>
            <a:pPr lvl="0"/>
            <a:endParaRPr lang="tr-TR" dirty="0" smtClean="0"/>
          </a:p>
          <a:p>
            <a:endParaRPr lang="tr-TR" dirty="0"/>
          </a:p>
        </p:txBody>
      </p:sp>
      <p:pic>
        <p:nvPicPr>
          <p:cNvPr id="4" name="3 Resim" descr="photo_2022-11-22_09-11-5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7686" y="928670"/>
            <a:ext cx="4286280" cy="5429288"/>
          </a:xfrm>
          <a:prstGeom prst="rect">
            <a:avLst/>
          </a:prstGeom>
        </p:spPr>
      </p:pic>
      <p:pic>
        <p:nvPicPr>
          <p:cNvPr id="9" name="8 Resim" descr="photo_2022-11-22_09-11-5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596" y="928670"/>
            <a:ext cx="3929090" cy="5429288"/>
          </a:xfrm>
          <a:prstGeom prst="rect">
            <a:avLst/>
          </a:prstGeom>
        </p:spPr>
      </p:pic>
      <p:sp>
        <p:nvSpPr>
          <p:cNvPr id="7" name="2 İçerik Yer Tutucusu"/>
          <p:cNvSpPr txBox="1">
            <a:spLocks/>
          </p:cNvSpPr>
          <p:nvPr/>
        </p:nvSpPr>
        <p:spPr>
          <a:xfrm>
            <a:off x="723872" y="36669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Char char=""/>
              <a:tabLst/>
              <a:defRPr/>
            </a:pPr>
            <a:r>
              <a:rPr lang="tr-TR" sz="2400" b="1" u="sng" dirty="0" smtClean="0"/>
              <a:t>Oyun Şenliğimizden</a:t>
            </a:r>
            <a:r>
              <a:rPr kumimoji="0" lang="tr-TR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…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Char char=""/>
              <a:tabLst/>
              <a:defRPr/>
            </a:pPr>
            <a:endParaRPr kumimoji="0" lang="tr-TR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Char char=""/>
              <a:tabLst/>
              <a:defRPr/>
            </a:pPr>
            <a:endParaRPr kumimoji="0" lang="tr-TR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sz="quarter" idx="1"/>
          </p:nvPr>
        </p:nvSpPr>
        <p:spPr>
          <a:xfrm>
            <a:off x="571472" y="214290"/>
            <a:ext cx="7467600" cy="4873752"/>
          </a:xfrm>
        </p:spPr>
        <p:txBody>
          <a:bodyPr/>
          <a:lstStyle/>
          <a:p>
            <a:pPr lvl="0"/>
            <a:endParaRPr lang="tr-TR" dirty="0" smtClean="0"/>
          </a:p>
          <a:p>
            <a:pPr lvl="0"/>
            <a:endParaRPr lang="tr-TR" dirty="0" smtClean="0"/>
          </a:p>
          <a:p>
            <a:endParaRPr lang="tr-TR" dirty="0"/>
          </a:p>
        </p:txBody>
      </p:sp>
      <p:pic>
        <p:nvPicPr>
          <p:cNvPr id="5" name="4 Resim" descr="photo_2022-11-22_09-11-5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472" y="857232"/>
            <a:ext cx="3786214" cy="5857916"/>
          </a:xfrm>
          <a:prstGeom prst="rect">
            <a:avLst/>
          </a:prstGeom>
        </p:spPr>
      </p:pic>
      <p:pic>
        <p:nvPicPr>
          <p:cNvPr id="10" name="9 Resim" descr="photo_2022-11-22_09-11-5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0562" y="857232"/>
            <a:ext cx="4143404" cy="5857916"/>
          </a:xfrm>
          <a:prstGeom prst="rect">
            <a:avLst/>
          </a:prstGeom>
        </p:spPr>
      </p:pic>
      <p:sp>
        <p:nvSpPr>
          <p:cNvPr id="7" name="2 İçerik Yer Tutucusu"/>
          <p:cNvSpPr txBox="1">
            <a:spLocks/>
          </p:cNvSpPr>
          <p:nvPr/>
        </p:nvSpPr>
        <p:spPr>
          <a:xfrm>
            <a:off x="723872" y="36669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Char char=""/>
              <a:tabLst/>
              <a:defRPr/>
            </a:pPr>
            <a:r>
              <a:rPr lang="tr-TR" sz="2400" dirty="0" smtClean="0"/>
              <a:t>Oyun Şenliğimizden</a:t>
            </a:r>
            <a:r>
              <a:rPr kumimoji="0" lang="tr-TR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…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Char char=""/>
              <a:tabLst/>
              <a:defRPr/>
            </a:pPr>
            <a:endParaRPr kumimoji="0" lang="tr-TR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Char char=""/>
              <a:tabLst/>
              <a:defRPr/>
            </a:pPr>
            <a:endParaRPr kumimoji="0" lang="tr-TR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sz="quarter" idx="1"/>
          </p:nvPr>
        </p:nvSpPr>
        <p:spPr>
          <a:xfrm>
            <a:off x="571472" y="214290"/>
            <a:ext cx="7467600" cy="4873752"/>
          </a:xfrm>
        </p:spPr>
        <p:txBody>
          <a:bodyPr/>
          <a:lstStyle/>
          <a:p>
            <a:pPr lvl="0"/>
            <a:r>
              <a:rPr lang="tr-TR" dirty="0" smtClean="0"/>
              <a:t>Çiğ köfte etkinliğimizden…</a:t>
            </a:r>
          </a:p>
          <a:p>
            <a:pPr lvl="0"/>
            <a:endParaRPr lang="tr-TR" dirty="0" smtClean="0"/>
          </a:p>
          <a:p>
            <a:endParaRPr lang="tr-TR" dirty="0"/>
          </a:p>
        </p:txBody>
      </p:sp>
      <p:pic>
        <p:nvPicPr>
          <p:cNvPr id="6" name="5 Resim" descr="photo_2023-05-29_13-49-3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20" y="857232"/>
            <a:ext cx="8429652" cy="5681171"/>
          </a:xfrm>
          <a:prstGeom prst="rect">
            <a:avLst/>
          </a:prstGeom>
        </p:spPr>
      </p:pic>
      <p:sp>
        <p:nvSpPr>
          <p:cNvPr id="9" name="2 İçerik Yer Tutucusu"/>
          <p:cNvSpPr txBox="1">
            <a:spLocks/>
          </p:cNvSpPr>
          <p:nvPr/>
        </p:nvSpPr>
        <p:spPr>
          <a:xfrm>
            <a:off x="428596" y="285728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Char char=""/>
              <a:tabLst/>
              <a:defRPr/>
            </a:pPr>
            <a:endParaRPr kumimoji="0" lang="tr-TR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Char char=""/>
              <a:tabLst/>
              <a:defRPr/>
            </a:pPr>
            <a:endParaRPr kumimoji="0" lang="tr-TR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Char char=""/>
              <a:tabLst/>
              <a:defRPr/>
            </a:pPr>
            <a:endParaRPr kumimoji="0" lang="tr-TR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Char char=""/>
              <a:tabLst/>
              <a:defRPr/>
            </a:pPr>
            <a:endParaRPr kumimoji="0" lang="tr-TR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sz="quarter" idx="1"/>
          </p:nvPr>
        </p:nvSpPr>
        <p:spPr>
          <a:xfrm>
            <a:off x="571472" y="214290"/>
            <a:ext cx="7467600" cy="4873752"/>
          </a:xfrm>
        </p:spPr>
        <p:txBody>
          <a:bodyPr/>
          <a:lstStyle/>
          <a:p>
            <a:r>
              <a:rPr lang="tr-TR" dirty="0" smtClean="0"/>
              <a:t>Tüm sınıflarımızla </a:t>
            </a:r>
            <a:r>
              <a:rPr lang="tr-TR" b="1" u="sng" dirty="0" smtClean="0"/>
              <a:t>Karadeniz Kitap Fuarına </a:t>
            </a:r>
            <a:r>
              <a:rPr lang="tr-TR" dirty="0" smtClean="0"/>
              <a:t>katıldık.</a:t>
            </a:r>
          </a:p>
          <a:p>
            <a:pPr lvl="0"/>
            <a:endParaRPr lang="tr-TR" dirty="0" smtClean="0"/>
          </a:p>
          <a:p>
            <a:pPr lvl="0"/>
            <a:endParaRPr lang="tr-TR" dirty="0" smtClean="0"/>
          </a:p>
          <a:p>
            <a:endParaRPr lang="tr-TR" dirty="0"/>
          </a:p>
        </p:txBody>
      </p:sp>
      <p:pic>
        <p:nvPicPr>
          <p:cNvPr id="4" name="3 Resim" descr="photo_2022-10-05_12-24-1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910" y="3643314"/>
            <a:ext cx="4643470" cy="2961862"/>
          </a:xfrm>
          <a:prstGeom prst="rect">
            <a:avLst/>
          </a:prstGeom>
        </p:spPr>
      </p:pic>
      <p:pic>
        <p:nvPicPr>
          <p:cNvPr id="5" name="4 Resim" descr="photo_2022-10-05_14-08-3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910" y="1071546"/>
            <a:ext cx="4572032" cy="2738962"/>
          </a:xfrm>
          <a:prstGeom prst="rect">
            <a:avLst/>
          </a:prstGeom>
        </p:spPr>
      </p:pic>
      <p:pic>
        <p:nvPicPr>
          <p:cNvPr id="6" name="5 Resim" descr="photo_2022-10-05_14-08-38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0628" y="1142984"/>
            <a:ext cx="3663397" cy="2744685"/>
          </a:xfrm>
          <a:prstGeom prst="rect">
            <a:avLst/>
          </a:prstGeom>
        </p:spPr>
      </p:pic>
      <p:pic>
        <p:nvPicPr>
          <p:cNvPr id="8" name="7 Resim" descr="photo_2022-10-05_14-08-39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2066" y="3857628"/>
            <a:ext cx="3663397" cy="27446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sz="quarter" idx="1"/>
          </p:nvPr>
        </p:nvSpPr>
        <p:spPr>
          <a:xfrm>
            <a:off x="571472" y="214290"/>
            <a:ext cx="7467600" cy="4873752"/>
          </a:xfrm>
        </p:spPr>
        <p:txBody>
          <a:bodyPr/>
          <a:lstStyle/>
          <a:p>
            <a:r>
              <a:rPr lang="tr-TR" dirty="0" smtClean="0"/>
              <a:t>Öğrencilerimizin  çeşitli meslek mensupları ile görüşmeler yaptığı </a:t>
            </a:r>
            <a:r>
              <a:rPr lang="tr-TR" b="1" u="sng" dirty="0" smtClean="0"/>
              <a:t>OKAF Fuarı</a:t>
            </a:r>
            <a:r>
              <a:rPr lang="tr-TR" dirty="0" smtClean="0"/>
              <a:t> ziyaret edildi.</a:t>
            </a:r>
          </a:p>
          <a:p>
            <a:pPr lvl="0"/>
            <a:endParaRPr lang="tr-TR" dirty="0" smtClean="0"/>
          </a:p>
          <a:p>
            <a:pPr lvl="0"/>
            <a:endParaRPr lang="tr-TR" dirty="0" smtClean="0"/>
          </a:p>
          <a:p>
            <a:endParaRPr lang="tr-TR" dirty="0"/>
          </a:p>
        </p:txBody>
      </p:sp>
      <p:pic>
        <p:nvPicPr>
          <p:cNvPr id="7" name="6 Resim" descr="photo_2023-05-01_15-29-0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538" y="1214422"/>
            <a:ext cx="6858000" cy="50720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Başlık"/>
          <p:cNvSpPr txBox="1">
            <a:spLocks/>
          </p:cNvSpPr>
          <p:nvPr/>
        </p:nvSpPr>
        <p:spPr>
          <a:xfrm>
            <a:off x="2143108" y="928670"/>
            <a:ext cx="6172200" cy="189436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3000" b="1" i="0" u="none" strike="noStrike" kern="1200" cap="small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1" name="10 Resim" descr="photo_2023-06-22_19-44-29 (4).jpg"/>
          <p:cNvPicPr>
            <a:picLocks noChangeAspect="1"/>
          </p:cNvPicPr>
          <p:nvPr/>
        </p:nvPicPr>
        <p:blipFill>
          <a:blip r:embed="rId2"/>
          <a:srcRect b="6250"/>
          <a:stretch>
            <a:fillRect/>
          </a:stretch>
        </p:blipFill>
        <p:spPr>
          <a:xfrm>
            <a:off x="214282" y="142852"/>
            <a:ext cx="8715436" cy="6143668"/>
          </a:xfrm>
          <a:prstGeom prst="rect">
            <a:avLst/>
          </a:prstGeom>
        </p:spPr>
      </p:pic>
      <p:sp>
        <p:nvSpPr>
          <p:cNvPr id="12" name="2 Alt Başlık"/>
          <p:cNvSpPr txBox="1">
            <a:spLocks/>
          </p:cNvSpPr>
          <p:nvPr/>
        </p:nvSpPr>
        <p:spPr>
          <a:xfrm>
            <a:off x="1428728" y="6357958"/>
            <a:ext cx="6000792" cy="357190"/>
          </a:xfrm>
          <a:prstGeom prst="rect">
            <a:avLst/>
          </a:prstGeom>
        </p:spPr>
        <p:txBody>
          <a:bodyPr vert="horz">
            <a:normAutofit fontScale="925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None/>
              <a:tabLst/>
              <a:defRPr/>
            </a:pPr>
            <a:r>
              <a:rPr kumimoji="0" lang="tr-TR" sz="1800" b="1" i="0" u="sng" strike="noStrike" kern="120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TEKKEKÖY KIZ ANADOLU İMAM HATİP LİSESİ AİLESİ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sz="quarter" idx="1"/>
          </p:nvPr>
        </p:nvSpPr>
        <p:spPr>
          <a:xfrm>
            <a:off x="571472" y="214290"/>
            <a:ext cx="7467600" cy="4873752"/>
          </a:xfrm>
        </p:spPr>
        <p:txBody>
          <a:bodyPr/>
          <a:lstStyle/>
          <a:p>
            <a:r>
              <a:rPr lang="tr-TR" dirty="0" smtClean="0"/>
              <a:t>Öğrencilerimize belli dönemlerde </a:t>
            </a:r>
            <a:r>
              <a:rPr lang="tr-TR" b="1" u="sng" dirty="0" smtClean="0"/>
              <a:t>Üniversite Tanıtım Gezileri </a:t>
            </a:r>
            <a:r>
              <a:rPr lang="tr-TR" dirty="0" smtClean="0"/>
              <a:t>düzenlendik.</a:t>
            </a:r>
          </a:p>
          <a:p>
            <a:pPr lvl="0"/>
            <a:endParaRPr lang="tr-TR" dirty="0" smtClean="0"/>
          </a:p>
          <a:p>
            <a:pPr lvl="0"/>
            <a:endParaRPr lang="tr-TR" dirty="0" smtClean="0"/>
          </a:p>
          <a:p>
            <a:endParaRPr lang="tr-TR" dirty="0"/>
          </a:p>
        </p:txBody>
      </p:sp>
      <p:pic>
        <p:nvPicPr>
          <p:cNvPr id="4" name="3 Resim" descr="photo_2021-11-10_14-54-1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348" y="1071546"/>
            <a:ext cx="7358114" cy="3429024"/>
          </a:xfrm>
          <a:prstGeom prst="rect">
            <a:avLst/>
          </a:prstGeom>
        </p:spPr>
      </p:pic>
      <p:pic>
        <p:nvPicPr>
          <p:cNvPr id="10" name="9 Resim" descr="photo_2021-11-10_14-54-24 (2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28992" y="4482734"/>
            <a:ext cx="2500298" cy="2018100"/>
          </a:xfrm>
          <a:prstGeom prst="rect">
            <a:avLst/>
          </a:prstGeom>
        </p:spPr>
      </p:pic>
      <p:pic>
        <p:nvPicPr>
          <p:cNvPr id="11" name="10 Resim" descr="photo_2021-11-10_14-54-2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2910" y="4482734"/>
            <a:ext cx="2500298" cy="2018100"/>
          </a:xfrm>
          <a:prstGeom prst="rect">
            <a:avLst/>
          </a:prstGeom>
        </p:spPr>
      </p:pic>
      <p:pic>
        <p:nvPicPr>
          <p:cNvPr id="14" name="13 Resim" descr="photo_2021-11-10_14-54-3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72198" y="4500570"/>
            <a:ext cx="2071670" cy="20002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sz="quarter" idx="1"/>
          </p:nvPr>
        </p:nvSpPr>
        <p:spPr>
          <a:xfrm>
            <a:off x="571472" y="214290"/>
            <a:ext cx="8286808" cy="4873752"/>
          </a:xfrm>
        </p:spPr>
        <p:txBody>
          <a:bodyPr/>
          <a:lstStyle/>
          <a:p>
            <a:pPr lvl="0"/>
            <a:r>
              <a:rPr lang="tr-TR" dirty="0" smtClean="0"/>
              <a:t>Samsun Çarşamba’da düzenlenen </a:t>
            </a:r>
            <a:r>
              <a:rPr lang="tr-TR" b="1" u="sng" dirty="0" err="1" smtClean="0"/>
              <a:t>Teknofest</a:t>
            </a:r>
            <a:r>
              <a:rPr lang="tr-TR" b="1" u="sng" dirty="0" smtClean="0"/>
              <a:t> 2022</a:t>
            </a:r>
            <a:r>
              <a:rPr lang="tr-TR" dirty="0" smtClean="0"/>
              <a:t>’ye katıldık.</a:t>
            </a:r>
          </a:p>
          <a:p>
            <a:pPr lvl="0"/>
            <a:endParaRPr lang="tr-TR" dirty="0" smtClean="0"/>
          </a:p>
          <a:p>
            <a:pPr lvl="0"/>
            <a:endParaRPr lang="tr-TR" dirty="0" smtClean="0"/>
          </a:p>
          <a:p>
            <a:endParaRPr lang="tr-TR" dirty="0"/>
          </a:p>
        </p:txBody>
      </p:sp>
      <p:pic>
        <p:nvPicPr>
          <p:cNvPr id="7" name="6 Resim" descr="photo_2022-08-30_20-51-0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71802" y="3857628"/>
            <a:ext cx="2786082" cy="2400372"/>
          </a:xfrm>
          <a:prstGeom prst="rect">
            <a:avLst/>
          </a:prstGeom>
        </p:spPr>
      </p:pic>
      <p:pic>
        <p:nvPicPr>
          <p:cNvPr id="8" name="7 Resim" descr="photo_2022-08-30_20-51-1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34" y="3857628"/>
            <a:ext cx="2500330" cy="2400372"/>
          </a:xfrm>
          <a:prstGeom prst="rect">
            <a:avLst/>
          </a:prstGeom>
        </p:spPr>
      </p:pic>
      <p:pic>
        <p:nvPicPr>
          <p:cNvPr id="9" name="8 Resim" descr="photo_2022-08-30_20-51-12 (2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29322" y="3886148"/>
            <a:ext cx="2786082" cy="2400372"/>
          </a:xfrm>
          <a:prstGeom prst="rect">
            <a:avLst/>
          </a:prstGeom>
        </p:spPr>
      </p:pic>
      <p:pic>
        <p:nvPicPr>
          <p:cNvPr id="12" name="11 Resim" descr="photo_2022-08-30_20-51-1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72000" y="1071546"/>
            <a:ext cx="3929090" cy="2543248"/>
          </a:xfrm>
          <a:prstGeom prst="rect">
            <a:avLst/>
          </a:prstGeom>
        </p:spPr>
      </p:pic>
      <p:pic>
        <p:nvPicPr>
          <p:cNvPr id="13" name="12 Resim" descr="photo_2022-08-30_20-51-1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28662" y="1071546"/>
            <a:ext cx="3429024" cy="25432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sz="quarter" idx="1"/>
          </p:nvPr>
        </p:nvSpPr>
        <p:spPr>
          <a:xfrm>
            <a:off x="571472" y="214290"/>
            <a:ext cx="7467600" cy="4873752"/>
          </a:xfrm>
        </p:spPr>
        <p:txBody>
          <a:bodyPr/>
          <a:lstStyle/>
          <a:p>
            <a:pPr lvl="0"/>
            <a:r>
              <a:rPr lang="tr-TR" dirty="0" smtClean="0"/>
              <a:t>Tüm sınıflarımızla </a:t>
            </a:r>
            <a:r>
              <a:rPr lang="tr-TR" b="1" u="sng" dirty="0" smtClean="0"/>
              <a:t>Buz Pateni, Amazon Köyü ve Yeşilyurt Gezisi d</a:t>
            </a:r>
            <a:r>
              <a:rPr lang="tr-TR" dirty="0" smtClean="0"/>
              <a:t>üzenledik.</a:t>
            </a:r>
          </a:p>
          <a:p>
            <a:pPr lvl="0"/>
            <a:endParaRPr lang="tr-TR" dirty="0" smtClean="0"/>
          </a:p>
          <a:p>
            <a:pPr lvl="0"/>
            <a:endParaRPr lang="tr-TR" dirty="0" smtClean="0"/>
          </a:p>
          <a:p>
            <a:endParaRPr lang="tr-TR" dirty="0"/>
          </a:p>
        </p:txBody>
      </p:sp>
      <p:pic>
        <p:nvPicPr>
          <p:cNvPr id="10" name="9 Resim" descr="photo_2023-01-09_15-15-3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0628" y="4071942"/>
            <a:ext cx="3764818" cy="2764662"/>
          </a:xfrm>
          <a:prstGeom prst="rect">
            <a:avLst/>
          </a:prstGeom>
        </p:spPr>
      </p:pic>
      <p:pic>
        <p:nvPicPr>
          <p:cNvPr id="11" name="10 Resim" descr="photo_2023-01-09_15-15-4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034" y="4236214"/>
            <a:ext cx="4143404" cy="2621786"/>
          </a:xfrm>
          <a:prstGeom prst="rect">
            <a:avLst/>
          </a:prstGeom>
        </p:spPr>
      </p:pic>
      <p:pic>
        <p:nvPicPr>
          <p:cNvPr id="15" name="14 Resim" descr="photo_2023-01-09_15-22-0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7818" y="1071546"/>
            <a:ext cx="3286148" cy="2979000"/>
          </a:xfrm>
          <a:prstGeom prst="rect">
            <a:avLst/>
          </a:prstGeom>
        </p:spPr>
      </p:pic>
      <p:pic>
        <p:nvPicPr>
          <p:cNvPr id="16" name="15 Resim" descr="photo_2023-01-06_22-41-09.jpg"/>
          <p:cNvPicPr>
            <a:picLocks noChangeAspect="1"/>
          </p:cNvPicPr>
          <p:nvPr/>
        </p:nvPicPr>
        <p:blipFill>
          <a:blip r:embed="rId5"/>
          <a:srcRect l="12857" t="16522" b="5515"/>
          <a:stretch>
            <a:fillRect/>
          </a:stretch>
        </p:blipFill>
        <p:spPr>
          <a:xfrm>
            <a:off x="500034" y="1071546"/>
            <a:ext cx="4714908" cy="31432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sz="quarter" idx="1"/>
          </p:nvPr>
        </p:nvSpPr>
        <p:spPr>
          <a:xfrm>
            <a:off x="571472" y="214290"/>
            <a:ext cx="7467600" cy="4873752"/>
          </a:xfrm>
        </p:spPr>
        <p:txBody>
          <a:bodyPr/>
          <a:lstStyle/>
          <a:p>
            <a:pPr lvl="0"/>
            <a:r>
              <a:rPr lang="tr-TR" dirty="0" smtClean="0"/>
              <a:t>Tüm sınıflarımızla </a:t>
            </a:r>
            <a:r>
              <a:rPr lang="tr-TR" b="1" u="sng" dirty="0" smtClean="0"/>
              <a:t>Buz Pateni, Amazon Köyü ve Yeşilyurt Gezisi </a:t>
            </a:r>
            <a:r>
              <a:rPr lang="tr-TR" dirty="0" smtClean="0"/>
              <a:t>düzenledik.</a:t>
            </a:r>
          </a:p>
          <a:p>
            <a:pPr lvl="0"/>
            <a:endParaRPr lang="tr-TR" dirty="0" smtClean="0"/>
          </a:p>
          <a:p>
            <a:pPr lvl="0"/>
            <a:endParaRPr lang="tr-TR" dirty="0" smtClean="0"/>
          </a:p>
          <a:p>
            <a:endParaRPr lang="tr-TR" dirty="0"/>
          </a:p>
        </p:txBody>
      </p:sp>
      <p:pic>
        <p:nvPicPr>
          <p:cNvPr id="7" name="6 Resim" descr="photo_2023-01-04_16-01-19hh.JPG"/>
          <p:cNvPicPr>
            <a:picLocks noChangeAspect="1"/>
          </p:cNvPicPr>
          <p:nvPr/>
        </p:nvPicPr>
        <p:blipFill>
          <a:blip r:embed="rId2" cstate="print"/>
          <a:srcRect b="15891"/>
          <a:stretch>
            <a:fillRect/>
          </a:stretch>
        </p:blipFill>
        <p:spPr>
          <a:xfrm>
            <a:off x="428596" y="1285860"/>
            <a:ext cx="4357718" cy="2714644"/>
          </a:xfrm>
          <a:prstGeom prst="rect">
            <a:avLst/>
          </a:prstGeom>
        </p:spPr>
      </p:pic>
      <p:pic>
        <p:nvPicPr>
          <p:cNvPr id="17" name="16 Resim" descr="photo_2023-01-04_16-01-19m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34" y="4000480"/>
            <a:ext cx="3857652" cy="2857520"/>
          </a:xfrm>
          <a:prstGeom prst="rect">
            <a:avLst/>
          </a:prstGeom>
        </p:spPr>
      </p:pic>
      <p:pic>
        <p:nvPicPr>
          <p:cNvPr id="18" name="17 Resim" descr="photo_2023-01-04_16-01-19mm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14876" y="1142984"/>
            <a:ext cx="4286280" cy="3071834"/>
          </a:xfrm>
          <a:prstGeom prst="rect">
            <a:avLst/>
          </a:prstGeom>
        </p:spPr>
      </p:pic>
      <p:pic>
        <p:nvPicPr>
          <p:cNvPr id="19" name="18 Resim" descr="photo_2023-01-04_09-01-01.jpg"/>
          <p:cNvPicPr>
            <a:picLocks noChangeAspect="1"/>
          </p:cNvPicPr>
          <p:nvPr/>
        </p:nvPicPr>
        <p:blipFill>
          <a:blip r:embed="rId5"/>
          <a:srcRect l="10500" t="34000" b="9999"/>
          <a:stretch>
            <a:fillRect/>
          </a:stretch>
        </p:blipFill>
        <p:spPr>
          <a:xfrm>
            <a:off x="4214810" y="3929066"/>
            <a:ext cx="4786346" cy="29289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sz="quarter" idx="1"/>
          </p:nvPr>
        </p:nvSpPr>
        <p:spPr>
          <a:xfrm>
            <a:off x="571472" y="214290"/>
            <a:ext cx="7467600" cy="4873752"/>
          </a:xfrm>
        </p:spPr>
        <p:txBody>
          <a:bodyPr/>
          <a:lstStyle/>
          <a:p>
            <a:pPr lvl="0"/>
            <a:r>
              <a:rPr lang="tr-TR" dirty="0" smtClean="0"/>
              <a:t>Tüm sınıflarımızla </a:t>
            </a:r>
            <a:r>
              <a:rPr lang="tr-TR" b="1" u="sng" dirty="0" smtClean="0"/>
              <a:t>Buz Pateni, Amazon Köyü ve Yeşilyurt Gezisi</a:t>
            </a:r>
            <a:r>
              <a:rPr lang="tr-TR" dirty="0" smtClean="0"/>
              <a:t> düzenledik.</a:t>
            </a:r>
          </a:p>
          <a:p>
            <a:pPr lvl="0"/>
            <a:endParaRPr lang="tr-TR" dirty="0" smtClean="0"/>
          </a:p>
          <a:p>
            <a:pPr lvl="0"/>
            <a:endParaRPr lang="tr-TR" dirty="0" smtClean="0"/>
          </a:p>
          <a:p>
            <a:endParaRPr lang="tr-TR" dirty="0"/>
          </a:p>
        </p:txBody>
      </p:sp>
      <p:pic>
        <p:nvPicPr>
          <p:cNvPr id="7" name="6 Resim" descr="photo_2022-12-08_12-02-19.jpg"/>
          <p:cNvPicPr>
            <a:picLocks noChangeAspect="1"/>
          </p:cNvPicPr>
          <p:nvPr/>
        </p:nvPicPr>
        <p:blipFill>
          <a:blip r:embed="rId2"/>
          <a:srcRect t="11521" b="10596"/>
          <a:stretch>
            <a:fillRect/>
          </a:stretch>
        </p:blipFill>
        <p:spPr>
          <a:xfrm>
            <a:off x="214282" y="1357298"/>
            <a:ext cx="3929090" cy="2500330"/>
          </a:xfrm>
          <a:prstGeom prst="rect">
            <a:avLst/>
          </a:prstGeom>
        </p:spPr>
      </p:pic>
      <p:pic>
        <p:nvPicPr>
          <p:cNvPr id="12" name="11 Resim" descr="photo_2022-12-08_12-02-2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20" y="4000504"/>
            <a:ext cx="2928958" cy="2435992"/>
          </a:xfrm>
          <a:prstGeom prst="rect">
            <a:avLst/>
          </a:prstGeom>
        </p:spPr>
      </p:pic>
      <p:pic>
        <p:nvPicPr>
          <p:cNvPr id="13" name="12 Resim" descr="photo_2022-12-08_12-02-2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86116" y="4000504"/>
            <a:ext cx="2793182" cy="2507430"/>
          </a:xfrm>
          <a:prstGeom prst="rect">
            <a:avLst/>
          </a:prstGeom>
        </p:spPr>
      </p:pic>
      <p:pic>
        <p:nvPicPr>
          <p:cNvPr id="16" name="15 Resim" descr="photo_2022-12-08_12-02-2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143372" y="1500174"/>
            <a:ext cx="2293116" cy="2293116"/>
          </a:xfrm>
          <a:prstGeom prst="rect">
            <a:avLst/>
          </a:prstGeom>
        </p:spPr>
      </p:pic>
      <p:pic>
        <p:nvPicPr>
          <p:cNvPr id="17" name="16 Resim" descr="photo_2022-12-08_12-02-28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429388" y="1500174"/>
            <a:ext cx="2293116" cy="2293116"/>
          </a:xfrm>
          <a:prstGeom prst="rect">
            <a:avLst/>
          </a:prstGeom>
        </p:spPr>
      </p:pic>
      <p:pic>
        <p:nvPicPr>
          <p:cNvPr id="18" name="17 Resim" descr="photo_2022-12-08_12-02-30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215074" y="3929066"/>
            <a:ext cx="2500330" cy="25788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sz="quarter" idx="1"/>
          </p:nvPr>
        </p:nvSpPr>
        <p:spPr>
          <a:xfrm>
            <a:off x="571472" y="214290"/>
            <a:ext cx="7467600" cy="4873752"/>
          </a:xfrm>
        </p:spPr>
        <p:txBody>
          <a:bodyPr/>
          <a:lstStyle/>
          <a:p>
            <a:r>
              <a:rPr lang="tr-TR" dirty="0" smtClean="0"/>
              <a:t>Ramazan ayı etkinlikleri kapsamında </a:t>
            </a:r>
            <a:r>
              <a:rPr lang="tr-TR" b="1" u="sng" dirty="0" smtClean="0"/>
              <a:t>İftar Yemeği ve Çeşitli Yarışmalar </a:t>
            </a:r>
            <a:r>
              <a:rPr lang="tr-TR" dirty="0" smtClean="0"/>
              <a:t>düzenledik.</a:t>
            </a:r>
          </a:p>
          <a:p>
            <a:pPr lvl="0"/>
            <a:endParaRPr lang="tr-TR" dirty="0" smtClean="0"/>
          </a:p>
          <a:p>
            <a:pPr lvl="0"/>
            <a:endParaRPr lang="tr-TR" dirty="0" smtClean="0"/>
          </a:p>
          <a:p>
            <a:endParaRPr lang="tr-TR" dirty="0"/>
          </a:p>
        </p:txBody>
      </p:sp>
      <p:pic>
        <p:nvPicPr>
          <p:cNvPr id="9" name="8 Resim" descr="photo_2023-03-30_09-25-5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28860" y="1142984"/>
            <a:ext cx="2286016" cy="2571768"/>
          </a:xfrm>
          <a:prstGeom prst="rect">
            <a:avLst/>
          </a:prstGeom>
        </p:spPr>
      </p:pic>
      <p:pic>
        <p:nvPicPr>
          <p:cNvPr id="10" name="9 Resim" descr="photo_2023-03-30_09-25-56 (2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58" y="3786190"/>
            <a:ext cx="2539986" cy="3071834"/>
          </a:xfrm>
          <a:prstGeom prst="rect">
            <a:avLst/>
          </a:prstGeom>
        </p:spPr>
      </p:pic>
      <p:pic>
        <p:nvPicPr>
          <p:cNvPr id="12" name="11 Resim" descr="photo_2023-03-30_09-25-56 (4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57704" y="3000372"/>
            <a:ext cx="1857370" cy="2190741"/>
          </a:xfrm>
          <a:prstGeom prst="rect">
            <a:avLst/>
          </a:prstGeom>
        </p:spPr>
      </p:pic>
      <p:pic>
        <p:nvPicPr>
          <p:cNvPr id="15" name="14 Resim" descr="photo_2023-03-30_09-26-2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57158" y="1214422"/>
            <a:ext cx="2071702" cy="2571768"/>
          </a:xfrm>
          <a:prstGeom prst="rect">
            <a:avLst/>
          </a:prstGeom>
        </p:spPr>
      </p:pic>
      <p:pic>
        <p:nvPicPr>
          <p:cNvPr id="16" name="15 Resim" descr="photo_2023-03-30_09-26-25 (2)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714612" y="3714752"/>
            <a:ext cx="1714512" cy="3143272"/>
          </a:xfrm>
          <a:prstGeom prst="rect">
            <a:avLst/>
          </a:prstGeom>
        </p:spPr>
      </p:pic>
      <p:pic>
        <p:nvPicPr>
          <p:cNvPr id="17" name="16 Resim" descr="photo_2023-03-30_09-26-25 (3)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318294" y="4786322"/>
            <a:ext cx="2539986" cy="2071678"/>
          </a:xfrm>
          <a:prstGeom prst="rect">
            <a:avLst/>
          </a:prstGeom>
        </p:spPr>
      </p:pic>
      <p:pic>
        <p:nvPicPr>
          <p:cNvPr id="18" name="17 Resim" descr="photo_2023-03-30_09-26-25 (4)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429142" y="4953011"/>
            <a:ext cx="1928808" cy="1904989"/>
          </a:xfrm>
          <a:prstGeom prst="rect">
            <a:avLst/>
          </a:prstGeom>
        </p:spPr>
      </p:pic>
      <p:pic>
        <p:nvPicPr>
          <p:cNvPr id="19" name="18 Resim" descr="photo_2023-03-30_09-26-25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714876" y="1142984"/>
            <a:ext cx="1428742" cy="1904989"/>
          </a:xfrm>
          <a:prstGeom prst="rect">
            <a:avLst/>
          </a:prstGeom>
        </p:spPr>
      </p:pic>
      <p:pic>
        <p:nvPicPr>
          <p:cNvPr id="21" name="20 Resim" descr="photo_2023-03-30_09-26-59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246856" y="3000372"/>
            <a:ext cx="2539986" cy="1904990"/>
          </a:xfrm>
          <a:prstGeom prst="rect">
            <a:avLst/>
          </a:prstGeom>
        </p:spPr>
      </p:pic>
      <p:pic>
        <p:nvPicPr>
          <p:cNvPr id="23" name="22 Resim" descr="photo_2023-03-30_09-27-00 (3)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175418" y="1071546"/>
            <a:ext cx="2539986" cy="19049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sz="quarter" idx="1"/>
          </p:nvPr>
        </p:nvSpPr>
        <p:spPr>
          <a:xfrm>
            <a:off x="571472" y="214290"/>
            <a:ext cx="7467600" cy="4873752"/>
          </a:xfrm>
        </p:spPr>
        <p:txBody>
          <a:bodyPr/>
          <a:lstStyle/>
          <a:p>
            <a:r>
              <a:rPr lang="tr-TR" dirty="0" smtClean="0"/>
              <a:t>Ramazan ayı etkinlikleri kapsamında </a:t>
            </a:r>
            <a:r>
              <a:rPr lang="tr-TR" b="1" u="sng" dirty="0" smtClean="0"/>
              <a:t>İftar Yemeği ve Çeşitli Yarışmalar</a:t>
            </a:r>
            <a:r>
              <a:rPr lang="tr-TR" dirty="0" smtClean="0"/>
              <a:t> düzenledik.</a:t>
            </a:r>
          </a:p>
          <a:p>
            <a:pPr lvl="0"/>
            <a:endParaRPr lang="tr-TR" dirty="0" smtClean="0"/>
          </a:p>
          <a:p>
            <a:pPr lvl="0"/>
            <a:endParaRPr lang="tr-TR" dirty="0" smtClean="0"/>
          </a:p>
          <a:p>
            <a:endParaRPr lang="tr-TR" dirty="0"/>
          </a:p>
        </p:txBody>
      </p:sp>
      <p:pic>
        <p:nvPicPr>
          <p:cNvPr id="13" name="12 Resim" descr="photo_2023-04-04_09-28-4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2976" y="1142984"/>
            <a:ext cx="6858000" cy="55007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sz="quarter" idx="1"/>
          </p:nvPr>
        </p:nvSpPr>
        <p:spPr>
          <a:xfrm>
            <a:off x="571472" y="214290"/>
            <a:ext cx="7467600" cy="4873752"/>
          </a:xfrm>
        </p:spPr>
        <p:txBody>
          <a:bodyPr/>
          <a:lstStyle/>
          <a:p>
            <a:r>
              <a:rPr lang="tr-TR" dirty="0" smtClean="0"/>
              <a:t>Kuran-ı Kerimi güzel okuma yarışması düzenledik ve dereceye girenleri ödüllendirdik.</a:t>
            </a:r>
            <a:r>
              <a:rPr lang="tr-TR" b="1" u="sng" dirty="0" smtClean="0"/>
              <a:t>Mesleki yarışmalar </a:t>
            </a:r>
            <a:r>
              <a:rPr lang="tr-TR" dirty="0" smtClean="0"/>
              <a:t>düzenledik.</a:t>
            </a:r>
          </a:p>
          <a:p>
            <a:pPr lvl="0"/>
            <a:endParaRPr lang="tr-TR" dirty="0" smtClean="0"/>
          </a:p>
          <a:p>
            <a:pPr lvl="0"/>
            <a:endParaRPr lang="tr-TR" dirty="0" smtClean="0"/>
          </a:p>
          <a:p>
            <a:endParaRPr lang="tr-TR" dirty="0"/>
          </a:p>
        </p:txBody>
      </p:sp>
      <p:pic>
        <p:nvPicPr>
          <p:cNvPr id="14" name="13 Resim" descr="photo_2023-05-08_13-01-3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857884" y="4357670"/>
            <a:ext cx="2857520" cy="2500330"/>
          </a:xfrm>
          <a:prstGeom prst="rect">
            <a:avLst/>
          </a:prstGeom>
        </p:spPr>
      </p:pic>
      <p:pic>
        <p:nvPicPr>
          <p:cNvPr id="20" name="19 Resim" descr="photo_2023-05-08_13-01-3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282" y="1428736"/>
            <a:ext cx="4643470" cy="3145544"/>
          </a:xfrm>
          <a:prstGeom prst="rect">
            <a:avLst/>
          </a:prstGeom>
        </p:spPr>
      </p:pic>
      <p:pic>
        <p:nvPicPr>
          <p:cNvPr id="25" name="24 Resim" descr="photo_2021-12-15_09-08-1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00496" y="4286232"/>
            <a:ext cx="1928826" cy="2571768"/>
          </a:xfrm>
          <a:prstGeom prst="rect">
            <a:avLst/>
          </a:prstGeom>
        </p:spPr>
      </p:pic>
      <p:pic>
        <p:nvPicPr>
          <p:cNvPr id="8" name="7 Resim" descr="photo_2022-11-23_12-42-50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15140" y="1502028"/>
            <a:ext cx="1981014" cy="2641352"/>
          </a:xfrm>
          <a:prstGeom prst="rect">
            <a:avLst/>
          </a:prstGeom>
        </p:spPr>
      </p:pic>
      <p:pic>
        <p:nvPicPr>
          <p:cNvPr id="9" name="8 Resim" descr="photo_2022-11-23_12-42-5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714876" y="1500174"/>
            <a:ext cx="1981014" cy="2641352"/>
          </a:xfrm>
          <a:prstGeom prst="rect">
            <a:avLst/>
          </a:prstGeom>
        </p:spPr>
      </p:pic>
      <p:pic>
        <p:nvPicPr>
          <p:cNvPr id="11" name="10 Resim" descr="photo_2022-11-23_12-42-54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5720" y="4214818"/>
            <a:ext cx="3786214" cy="24270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sz="quarter" idx="1"/>
          </p:nvPr>
        </p:nvSpPr>
        <p:spPr>
          <a:xfrm>
            <a:off x="571472" y="214290"/>
            <a:ext cx="7467600" cy="4873752"/>
          </a:xfrm>
        </p:spPr>
        <p:txBody>
          <a:bodyPr/>
          <a:lstStyle/>
          <a:p>
            <a:r>
              <a:rPr lang="tr-TR" dirty="0" smtClean="0"/>
              <a:t>Yılın Sınıfı seçilen 2 sınıfımızla birlikte </a:t>
            </a:r>
            <a:r>
              <a:rPr lang="tr-TR" b="1" u="sng" dirty="0" smtClean="0"/>
              <a:t>Sinemaya Etkinlikleri </a:t>
            </a:r>
            <a:r>
              <a:rPr lang="tr-TR" dirty="0" smtClean="0"/>
              <a:t>yaptık.</a:t>
            </a:r>
          </a:p>
          <a:p>
            <a:pPr lvl="0"/>
            <a:endParaRPr lang="tr-TR" dirty="0" smtClean="0"/>
          </a:p>
          <a:p>
            <a:pPr lvl="0"/>
            <a:endParaRPr lang="tr-TR" dirty="0" smtClean="0"/>
          </a:p>
          <a:p>
            <a:endParaRPr lang="tr-TR" dirty="0"/>
          </a:p>
        </p:txBody>
      </p:sp>
      <p:pic>
        <p:nvPicPr>
          <p:cNvPr id="9" name="8 Resim" descr="photo_2023-05-05_12-44-0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9346" y="3714752"/>
            <a:ext cx="3536058" cy="3143272"/>
          </a:xfrm>
          <a:prstGeom prst="rect">
            <a:avLst/>
          </a:prstGeom>
        </p:spPr>
      </p:pic>
      <p:pic>
        <p:nvPicPr>
          <p:cNvPr id="10" name="9 Resim" descr="photo_2023-05-05_12-44-10.jpg"/>
          <p:cNvPicPr>
            <a:picLocks noChangeAspect="1"/>
          </p:cNvPicPr>
          <p:nvPr/>
        </p:nvPicPr>
        <p:blipFill>
          <a:blip r:embed="rId3"/>
          <a:srcRect l="7576" r="10603" b="20513"/>
          <a:stretch>
            <a:fillRect/>
          </a:stretch>
        </p:blipFill>
        <p:spPr>
          <a:xfrm>
            <a:off x="214282" y="1071546"/>
            <a:ext cx="3857652" cy="2928958"/>
          </a:xfrm>
          <a:prstGeom prst="rect">
            <a:avLst/>
          </a:prstGeom>
        </p:spPr>
      </p:pic>
      <p:pic>
        <p:nvPicPr>
          <p:cNvPr id="11" name="10 Resim" descr="photo_2023-05-05_12-44-11.jpg"/>
          <p:cNvPicPr>
            <a:picLocks noChangeAspect="1"/>
          </p:cNvPicPr>
          <p:nvPr/>
        </p:nvPicPr>
        <p:blipFill>
          <a:blip r:embed="rId4"/>
          <a:srcRect t="27399" b="13374"/>
          <a:stretch>
            <a:fillRect/>
          </a:stretch>
        </p:blipFill>
        <p:spPr>
          <a:xfrm>
            <a:off x="214282" y="3929066"/>
            <a:ext cx="4929222" cy="2857520"/>
          </a:xfrm>
          <a:prstGeom prst="rect">
            <a:avLst/>
          </a:prstGeom>
        </p:spPr>
      </p:pic>
      <p:pic>
        <p:nvPicPr>
          <p:cNvPr id="13" name="12 Resim" descr="photo_2023-05-05_12-44-1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00496" y="1071546"/>
            <a:ext cx="4143404" cy="2786082"/>
          </a:xfrm>
          <a:prstGeom prst="rect">
            <a:avLst/>
          </a:prstGeom>
        </p:spPr>
      </p:pic>
      <p:pic>
        <p:nvPicPr>
          <p:cNvPr id="15" name="14 Resim" descr="photo_2023-05-05_12-44-1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929454" y="1071546"/>
            <a:ext cx="1785918" cy="29289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sz="quarter" idx="1"/>
          </p:nvPr>
        </p:nvSpPr>
        <p:spPr>
          <a:xfrm>
            <a:off x="571472" y="214290"/>
            <a:ext cx="8286808" cy="4873752"/>
          </a:xfrm>
        </p:spPr>
        <p:txBody>
          <a:bodyPr/>
          <a:lstStyle/>
          <a:p>
            <a:r>
              <a:rPr lang="tr-TR" dirty="0" smtClean="0"/>
              <a:t>12.Sınıflarımıza üniversite sınavı öncesi moral ve motivasyonlarını artırmak için </a:t>
            </a:r>
            <a:r>
              <a:rPr lang="tr-TR" b="1" u="sng" dirty="0" err="1" smtClean="0"/>
              <a:t>Kareoke</a:t>
            </a:r>
            <a:r>
              <a:rPr lang="tr-TR" b="1" u="sng" dirty="0" smtClean="0"/>
              <a:t> Müzik </a:t>
            </a:r>
            <a:r>
              <a:rPr lang="tr-TR" dirty="0" smtClean="0"/>
              <a:t>ve  gezi etkinliği düzenledik.</a:t>
            </a:r>
          </a:p>
          <a:p>
            <a:pPr lvl="0"/>
            <a:endParaRPr lang="tr-TR" dirty="0" smtClean="0"/>
          </a:p>
          <a:p>
            <a:pPr lvl="0"/>
            <a:endParaRPr lang="tr-TR" dirty="0" smtClean="0"/>
          </a:p>
          <a:p>
            <a:endParaRPr lang="tr-TR" dirty="0"/>
          </a:p>
        </p:txBody>
      </p:sp>
      <p:pic>
        <p:nvPicPr>
          <p:cNvPr id="8" name="7 Resim" descr="photo_2023-05-30_16-20-4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882" y="1500174"/>
            <a:ext cx="3597300" cy="2714644"/>
          </a:xfrm>
          <a:prstGeom prst="rect">
            <a:avLst/>
          </a:prstGeom>
        </p:spPr>
      </p:pic>
      <p:pic>
        <p:nvPicPr>
          <p:cNvPr id="12" name="11 Resim" descr="photo_2023-05-30_16-20-4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86182" y="1500174"/>
            <a:ext cx="2526309" cy="2714644"/>
          </a:xfrm>
          <a:prstGeom prst="rect">
            <a:avLst/>
          </a:prstGeom>
        </p:spPr>
      </p:pic>
      <p:pic>
        <p:nvPicPr>
          <p:cNvPr id="16" name="15 Resim" descr="photo_2023-05-30_16-20-4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14810" y="4214818"/>
            <a:ext cx="2571768" cy="2410395"/>
          </a:xfrm>
          <a:prstGeom prst="rect">
            <a:avLst/>
          </a:prstGeom>
        </p:spPr>
      </p:pic>
      <p:pic>
        <p:nvPicPr>
          <p:cNvPr id="19" name="18 Resim" descr="photo_2023-05-30_16-20-49.jpg"/>
          <p:cNvPicPr>
            <a:picLocks noChangeAspect="1"/>
          </p:cNvPicPr>
          <p:nvPr/>
        </p:nvPicPr>
        <p:blipFill>
          <a:blip r:embed="rId5"/>
          <a:srcRect l="18750"/>
          <a:stretch>
            <a:fillRect/>
          </a:stretch>
        </p:blipFill>
        <p:spPr>
          <a:xfrm>
            <a:off x="6072198" y="1518672"/>
            <a:ext cx="2786050" cy="2696146"/>
          </a:xfrm>
          <a:prstGeom prst="rect">
            <a:avLst/>
          </a:prstGeom>
        </p:spPr>
      </p:pic>
      <p:pic>
        <p:nvPicPr>
          <p:cNvPr id="23" name="22 Resim" descr="photo_2023-05-30_16-20-54.jpg"/>
          <p:cNvPicPr>
            <a:picLocks noChangeAspect="1"/>
          </p:cNvPicPr>
          <p:nvPr/>
        </p:nvPicPr>
        <p:blipFill>
          <a:blip r:embed="rId6"/>
          <a:srcRect l="11076" t="32061" r="8621" b="20129"/>
          <a:stretch>
            <a:fillRect/>
          </a:stretch>
        </p:blipFill>
        <p:spPr>
          <a:xfrm>
            <a:off x="142844" y="4214818"/>
            <a:ext cx="4143404" cy="2428892"/>
          </a:xfrm>
          <a:prstGeom prst="rect">
            <a:avLst/>
          </a:prstGeom>
        </p:spPr>
      </p:pic>
      <p:pic>
        <p:nvPicPr>
          <p:cNvPr id="24" name="23 Resim" descr="photo_2023-05-30_16-20-56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500826" y="4071942"/>
            <a:ext cx="2410394" cy="25717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sz="quarter" idx="1"/>
          </p:nvPr>
        </p:nvSpPr>
        <p:spPr>
          <a:xfrm>
            <a:off x="571472" y="571480"/>
            <a:ext cx="7467600" cy="4873752"/>
          </a:xfrm>
        </p:spPr>
        <p:txBody>
          <a:bodyPr/>
          <a:lstStyle/>
          <a:p>
            <a:pPr lvl="0">
              <a:buNone/>
            </a:pPr>
            <a:r>
              <a:rPr lang="tr-TR" b="1" dirty="0" smtClean="0"/>
              <a:t>             İÇİNDEKİLER</a:t>
            </a:r>
          </a:p>
          <a:p>
            <a:pPr lvl="0">
              <a:buNone/>
            </a:pPr>
            <a:endParaRPr lang="tr-TR" b="1" dirty="0" smtClean="0"/>
          </a:p>
          <a:p>
            <a:pPr lvl="0"/>
            <a:r>
              <a:rPr lang="tr-TR" b="1" dirty="0" smtClean="0"/>
              <a:t>BAŞARIYI ARTIRMAK İÇİN YAPILAN ÇALIŞMALARIMIZ </a:t>
            </a:r>
          </a:p>
          <a:p>
            <a:pPr lvl="0"/>
            <a:r>
              <a:rPr lang="tr-TR" b="1" dirty="0" smtClean="0"/>
              <a:t>SOSYO- KÜLTÜREL ALANDA YAPILAN ÇALIŞMALARIMIZ</a:t>
            </a:r>
            <a:endParaRPr lang="tr-TR" dirty="0" smtClean="0"/>
          </a:p>
          <a:p>
            <a:pPr lvl="0"/>
            <a:r>
              <a:rPr lang="tr-TR" b="1" dirty="0" smtClean="0"/>
              <a:t>PROJELER-OKUL YENİLEME ÇALIŞMALARI</a:t>
            </a:r>
            <a:endParaRPr lang="tr-TR" dirty="0" smtClean="0"/>
          </a:p>
          <a:p>
            <a:pPr lvl="0"/>
            <a:endParaRPr lang="tr-TR" dirty="0" smtClean="0"/>
          </a:p>
          <a:p>
            <a:pPr lvl="0"/>
            <a:endParaRPr lang="tr-TR" dirty="0" smtClean="0"/>
          </a:p>
          <a:p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sz="quarter" idx="1"/>
          </p:nvPr>
        </p:nvSpPr>
        <p:spPr>
          <a:xfrm>
            <a:off x="571472" y="214290"/>
            <a:ext cx="7467600" cy="4873752"/>
          </a:xfrm>
        </p:spPr>
        <p:txBody>
          <a:bodyPr/>
          <a:lstStyle/>
          <a:p>
            <a:pPr lvl="0"/>
            <a:r>
              <a:rPr lang="tr-TR" dirty="0" smtClean="0"/>
              <a:t>Öğrenciler arası “</a:t>
            </a:r>
            <a:r>
              <a:rPr lang="tr-TR" b="1" u="sng" dirty="0" err="1" smtClean="0"/>
              <a:t>Fotograf</a:t>
            </a:r>
            <a:r>
              <a:rPr lang="tr-TR" b="1" u="sng" dirty="0" smtClean="0"/>
              <a:t> Yarışması” </a:t>
            </a:r>
            <a:r>
              <a:rPr lang="tr-TR" dirty="0" smtClean="0"/>
              <a:t>Düzenledik.Dereceye girenleri ödüllendirdik.</a:t>
            </a:r>
          </a:p>
          <a:p>
            <a:pPr lvl="0"/>
            <a:endParaRPr lang="tr-TR" dirty="0" smtClean="0"/>
          </a:p>
          <a:p>
            <a:pPr lvl="0"/>
            <a:endParaRPr lang="tr-TR" dirty="0" smtClean="0"/>
          </a:p>
          <a:p>
            <a:endParaRPr lang="tr-TR" dirty="0"/>
          </a:p>
        </p:txBody>
      </p:sp>
      <p:pic>
        <p:nvPicPr>
          <p:cNvPr id="9" name="8 Resim" descr="photo_2022-06-07_11-55-55.jpg"/>
          <p:cNvPicPr>
            <a:picLocks noChangeAspect="1"/>
          </p:cNvPicPr>
          <p:nvPr/>
        </p:nvPicPr>
        <p:blipFill>
          <a:blip r:embed="rId2"/>
          <a:srcRect t="30556"/>
          <a:stretch>
            <a:fillRect/>
          </a:stretch>
        </p:blipFill>
        <p:spPr>
          <a:xfrm>
            <a:off x="500034" y="1571612"/>
            <a:ext cx="7929618" cy="47149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sz="quarter" idx="1"/>
          </p:nvPr>
        </p:nvSpPr>
        <p:spPr>
          <a:xfrm>
            <a:off x="571472" y="214290"/>
            <a:ext cx="7467600" cy="4873752"/>
          </a:xfrm>
        </p:spPr>
        <p:txBody>
          <a:bodyPr/>
          <a:lstStyle/>
          <a:p>
            <a:pPr lvl="0"/>
            <a:r>
              <a:rPr lang="tr-TR" dirty="0" smtClean="0"/>
              <a:t>Öğrenciler arası “</a:t>
            </a:r>
            <a:r>
              <a:rPr lang="tr-TR" b="1" u="sng" dirty="0" smtClean="0"/>
              <a:t>Fotoğraf Yarışması” </a:t>
            </a:r>
            <a:r>
              <a:rPr lang="tr-TR" dirty="0" smtClean="0"/>
              <a:t>Düzenledik.Dereceye girenleri ödüllendirdik.</a:t>
            </a:r>
          </a:p>
          <a:p>
            <a:pPr lvl="0"/>
            <a:endParaRPr lang="tr-TR" dirty="0" smtClean="0"/>
          </a:p>
          <a:p>
            <a:pPr lvl="0"/>
            <a:endParaRPr lang="tr-TR" dirty="0" smtClean="0"/>
          </a:p>
          <a:p>
            <a:endParaRPr lang="tr-TR" dirty="0"/>
          </a:p>
        </p:txBody>
      </p:sp>
      <p:pic>
        <p:nvPicPr>
          <p:cNvPr id="8" name="7 Resim" descr="photo_2022-06-07_11-55-54.jpg"/>
          <p:cNvPicPr>
            <a:picLocks noChangeAspect="1"/>
          </p:cNvPicPr>
          <p:nvPr/>
        </p:nvPicPr>
        <p:blipFill>
          <a:blip r:embed="rId2"/>
          <a:srcRect t="23353"/>
          <a:stretch>
            <a:fillRect/>
          </a:stretch>
        </p:blipFill>
        <p:spPr>
          <a:xfrm>
            <a:off x="500034" y="1214422"/>
            <a:ext cx="7929618" cy="51088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sz="quarter" idx="1"/>
          </p:nvPr>
        </p:nvSpPr>
        <p:spPr>
          <a:xfrm>
            <a:off x="571472" y="214290"/>
            <a:ext cx="7467600" cy="4873752"/>
          </a:xfrm>
        </p:spPr>
        <p:txBody>
          <a:bodyPr/>
          <a:lstStyle/>
          <a:p>
            <a:pPr lvl="0"/>
            <a:r>
              <a:rPr lang="tr-TR" dirty="0" smtClean="0"/>
              <a:t>Sınıflar arası </a:t>
            </a:r>
            <a:r>
              <a:rPr lang="tr-TR" b="1" u="sng" dirty="0" smtClean="0"/>
              <a:t>Voleybol Turnuvaları </a:t>
            </a:r>
            <a:r>
              <a:rPr lang="tr-TR" dirty="0" smtClean="0"/>
              <a:t>düzenliyoruz.</a:t>
            </a:r>
          </a:p>
          <a:p>
            <a:pPr lvl="0"/>
            <a:endParaRPr lang="tr-TR" dirty="0" smtClean="0"/>
          </a:p>
          <a:p>
            <a:pPr lvl="0"/>
            <a:endParaRPr lang="tr-TR" dirty="0" smtClean="0"/>
          </a:p>
          <a:p>
            <a:endParaRPr lang="tr-TR" dirty="0"/>
          </a:p>
        </p:txBody>
      </p:sp>
      <p:pic>
        <p:nvPicPr>
          <p:cNvPr id="6" name="5 Resim" descr="photo_2023-06-14_20-07-0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472" y="1071546"/>
            <a:ext cx="8151032" cy="53578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sz="quarter" idx="1"/>
          </p:nvPr>
        </p:nvSpPr>
        <p:spPr>
          <a:xfrm>
            <a:off x="571472" y="214290"/>
            <a:ext cx="7467600" cy="4873752"/>
          </a:xfrm>
        </p:spPr>
        <p:txBody>
          <a:bodyPr/>
          <a:lstStyle/>
          <a:p>
            <a:pPr lvl="0"/>
            <a:r>
              <a:rPr lang="tr-TR" dirty="0" smtClean="0"/>
              <a:t>Sınıflar arası </a:t>
            </a:r>
            <a:r>
              <a:rPr lang="tr-TR" b="1" u="sng" dirty="0" smtClean="0"/>
              <a:t>Voleybol Turnuvaları </a:t>
            </a:r>
            <a:r>
              <a:rPr lang="tr-TR" dirty="0" smtClean="0"/>
              <a:t>düzenliyoruz.</a:t>
            </a:r>
          </a:p>
          <a:p>
            <a:pPr lvl="0"/>
            <a:endParaRPr lang="tr-TR" dirty="0" smtClean="0"/>
          </a:p>
          <a:p>
            <a:pPr lvl="0"/>
            <a:endParaRPr lang="tr-TR" dirty="0" smtClean="0"/>
          </a:p>
          <a:p>
            <a:endParaRPr lang="tr-TR" dirty="0"/>
          </a:p>
        </p:txBody>
      </p:sp>
      <p:pic>
        <p:nvPicPr>
          <p:cNvPr id="5" name="4 Resim" descr="photo_2023-06-14_20-07-0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034" y="1285860"/>
            <a:ext cx="8215370" cy="52864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sz="quarter" idx="1"/>
          </p:nvPr>
        </p:nvSpPr>
        <p:spPr>
          <a:xfrm>
            <a:off x="571472" y="214290"/>
            <a:ext cx="7572428" cy="4873752"/>
          </a:xfrm>
        </p:spPr>
        <p:txBody>
          <a:bodyPr/>
          <a:lstStyle/>
          <a:p>
            <a:pPr lvl="0"/>
            <a:r>
              <a:rPr lang="tr-TR" dirty="0" smtClean="0"/>
              <a:t>Samsun ilinde düzenlenen </a:t>
            </a:r>
          </a:p>
          <a:p>
            <a:pPr lvl="0">
              <a:buNone/>
            </a:pPr>
            <a:r>
              <a:rPr lang="tr-TR" b="1" u="sng" dirty="0" smtClean="0"/>
              <a:t>Boks Şampiyonasında 2.olduk.</a:t>
            </a:r>
          </a:p>
          <a:p>
            <a:pPr lvl="0"/>
            <a:endParaRPr lang="tr-TR" dirty="0" smtClean="0"/>
          </a:p>
          <a:p>
            <a:pPr lvl="0"/>
            <a:endParaRPr lang="tr-TR" dirty="0" smtClean="0"/>
          </a:p>
          <a:p>
            <a:endParaRPr lang="tr-TR" dirty="0"/>
          </a:p>
        </p:txBody>
      </p:sp>
      <p:pic>
        <p:nvPicPr>
          <p:cNvPr id="7" name="6 Resim" descr="photo_2023-05-18_12-17-1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1714488"/>
            <a:ext cx="2928958" cy="4714908"/>
          </a:xfrm>
          <a:prstGeom prst="rect">
            <a:avLst/>
          </a:prstGeom>
        </p:spPr>
      </p:pic>
      <p:pic>
        <p:nvPicPr>
          <p:cNvPr id="8" name="7 Resim" descr="photo_2023-05-18_12-17-1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3721" y="1714488"/>
            <a:ext cx="2400279" cy="4714908"/>
          </a:xfrm>
          <a:prstGeom prst="rect">
            <a:avLst/>
          </a:prstGeom>
        </p:spPr>
      </p:pic>
      <p:pic>
        <p:nvPicPr>
          <p:cNvPr id="9" name="8 Resim" descr="photo_2023-05-18_12-17-17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386" y="1500174"/>
            <a:ext cx="4945556" cy="49292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sz="quarter" idx="1"/>
          </p:nvPr>
        </p:nvSpPr>
        <p:spPr>
          <a:xfrm>
            <a:off x="571472" y="214290"/>
            <a:ext cx="7467600" cy="4873752"/>
          </a:xfrm>
        </p:spPr>
        <p:txBody>
          <a:bodyPr/>
          <a:lstStyle/>
          <a:p>
            <a:r>
              <a:rPr lang="tr-TR" dirty="0" smtClean="0"/>
              <a:t>Öğrenci ve öğretmenlerimizin bir araya geldiği </a:t>
            </a:r>
            <a:r>
              <a:rPr lang="tr-TR" b="1" u="sng" dirty="0" smtClean="0"/>
              <a:t>Kahvaltı Etkinlikleri </a:t>
            </a:r>
            <a:r>
              <a:rPr lang="tr-TR" dirty="0" smtClean="0"/>
              <a:t>düzenledik.</a:t>
            </a:r>
          </a:p>
          <a:p>
            <a:pPr lvl="0"/>
            <a:endParaRPr lang="tr-TR" dirty="0" smtClean="0"/>
          </a:p>
          <a:p>
            <a:pPr lvl="0"/>
            <a:endParaRPr lang="tr-TR" dirty="0" smtClean="0"/>
          </a:p>
          <a:p>
            <a:endParaRPr lang="tr-TR" dirty="0"/>
          </a:p>
        </p:txBody>
      </p:sp>
      <p:pic>
        <p:nvPicPr>
          <p:cNvPr id="6" name="5 Resim" descr="photo_2022-10-10_11-42-5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504" y="1055527"/>
            <a:ext cx="4450496" cy="2944977"/>
          </a:xfrm>
          <a:prstGeom prst="rect">
            <a:avLst/>
          </a:prstGeom>
        </p:spPr>
      </p:pic>
      <p:pic>
        <p:nvPicPr>
          <p:cNvPr id="12" name="11 Resim" descr="photo_2022-10-10_11-43-0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000108"/>
            <a:ext cx="4164744" cy="2983223"/>
          </a:xfrm>
          <a:prstGeom prst="rect">
            <a:avLst/>
          </a:prstGeom>
        </p:spPr>
      </p:pic>
      <p:pic>
        <p:nvPicPr>
          <p:cNvPr id="13" name="12 Resim" descr="photo_2022-03-31_17-50-45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0562" y="4000504"/>
            <a:ext cx="4236182" cy="2857520"/>
          </a:xfrm>
          <a:prstGeom prst="rect">
            <a:avLst/>
          </a:prstGeom>
        </p:spPr>
      </p:pic>
      <p:pic>
        <p:nvPicPr>
          <p:cNvPr id="14" name="13 Resim" descr="photo_2022-03-31_17-50-46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844" y="4000503"/>
            <a:ext cx="4429156" cy="285749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sz="quarter" idx="1"/>
          </p:nvPr>
        </p:nvSpPr>
        <p:spPr>
          <a:xfrm>
            <a:off x="571472" y="214290"/>
            <a:ext cx="7467600" cy="4873752"/>
          </a:xfrm>
        </p:spPr>
        <p:txBody>
          <a:bodyPr/>
          <a:lstStyle/>
          <a:p>
            <a:r>
              <a:rPr lang="tr-TR" dirty="0" smtClean="0"/>
              <a:t>Öğrenci ve öğretmenlerimizin bir araya geldiği </a:t>
            </a:r>
            <a:r>
              <a:rPr lang="tr-TR" b="1" u="sng" dirty="0" smtClean="0"/>
              <a:t>Yemek Etkinlikleri </a:t>
            </a:r>
            <a:r>
              <a:rPr lang="tr-TR" dirty="0" smtClean="0"/>
              <a:t>düzenlendik.</a:t>
            </a:r>
          </a:p>
          <a:p>
            <a:pPr lvl="0"/>
            <a:endParaRPr lang="tr-TR" dirty="0" smtClean="0"/>
          </a:p>
          <a:p>
            <a:pPr lvl="0"/>
            <a:endParaRPr lang="tr-TR" dirty="0" smtClean="0"/>
          </a:p>
          <a:p>
            <a:endParaRPr lang="tr-TR" dirty="0"/>
          </a:p>
        </p:txBody>
      </p:sp>
      <p:pic>
        <p:nvPicPr>
          <p:cNvPr id="7" name="6 Resim" descr="photo_2022-12-08_08-53-02 (2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58" y="1214422"/>
            <a:ext cx="4929222" cy="3857652"/>
          </a:xfrm>
          <a:prstGeom prst="rect">
            <a:avLst/>
          </a:prstGeom>
        </p:spPr>
      </p:pic>
      <p:pic>
        <p:nvPicPr>
          <p:cNvPr id="10" name="9 Resim" descr="photo_2022-12-08_10-34-39.jpg"/>
          <p:cNvPicPr>
            <a:picLocks noChangeAspect="1"/>
          </p:cNvPicPr>
          <p:nvPr/>
        </p:nvPicPr>
        <p:blipFill>
          <a:blip r:embed="rId3"/>
          <a:srcRect t="25122"/>
          <a:stretch>
            <a:fillRect/>
          </a:stretch>
        </p:blipFill>
        <p:spPr>
          <a:xfrm>
            <a:off x="357158" y="4857760"/>
            <a:ext cx="4857784" cy="1916286"/>
          </a:xfrm>
          <a:prstGeom prst="rect">
            <a:avLst/>
          </a:prstGeom>
        </p:spPr>
      </p:pic>
      <p:pic>
        <p:nvPicPr>
          <p:cNvPr id="11" name="10 Resim" descr="photo_2022-04-30_12-04-2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3504" y="1214422"/>
            <a:ext cx="3643338" cy="56435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sz="quarter" idx="1"/>
          </p:nvPr>
        </p:nvSpPr>
        <p:spPr>
          <a:xfrm>
            <a:off x="571472" y="214290"/>
            <a:ext cx="7467600" cy="4873752"/>
          </a:xfrm>
        </p:spPr>
        <p:txBody>
          <a:bodyPr/>
          <a:lstStyle/>
          <a:p>
            <a:r>
              <a:rPr lang="tr-TR" dirty="0" smtClean="0"/>
              <a:t>Öğrenci ve öğretmenlerimizin bir araya geldiği </a:t>
            </a:r>
            <a:r>
              <a:rPr lang="tr-TR" b="1" u="sng" dirty="0" smtClean="0"/>
              <a:t>Yemek Etkinlikleri </a:t>
            </a:r>
            <a:r>
              <a:rPr lang="tr-TR" dirty="0" smtClean="0"/>
              <a:t>düzenledik.</a:t>
            </a:r>
          </a:p>
          <a:p>
            <a:pPr lvl="0"/>
            <a:endParaRPr lang="tr-TR" dirty="0" smtClean="0"/>
          </a:p>
          <a:p>
            <a:pPr lvl="0"/>
            <a:endParaRPr lang="tr-TR" dirty="0" smtClean="0"/>
          </a:p>
          <a:p>
            <a:endParaRPr lang="tr-TR" dirty="0"/>
          </a:p>
        </p:txBody>
      </p:sp>
      <p:pic>
        <p:nvPicPr>
          <p:cNvPr id="9" name="8 Resim" descr="photo_2022-10-13_15-57-08 (2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910" y="1142984"/>
            <a:ext cx="7929618" cy="55007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sz="quarter" idx="1"/>
          </p:nvPr>
        </p:nvSpPr>
        <p:spPr>
          <a:xfrm>
            <a:off x="571472" y="214290"/>
            <a:ext cx="8286808" cy="4873752"/>
          </a:xfrm>
        </p:spPr>
        <p:txBody>
          <a:bodyPr/>
          <a:lstStyle/>
          <a:p>
            <a:r>
              <a:rPr lang="tr-TR" dirty="0" smtClean="0"/>
              <a:t>Okul iklimini güçlendirmek için Öğretmenlerimizin bir araya geldiği </a:t>
            </a:r>
            <a:r>
              <a:rPr lang="tr-TR" b="1" u="sng" dirty="0" smtClean="0"/>
              <a:t>Yemek Etkinlikleri </a:t>
            </a:r>
            <a:r>
              <a:rPr lang="tr-TR" dirty="0" smtClean="0"/>
              <a:t>düzenliyoruz.</a:t>
            </a:r>
          </a:p>
          <a:p>
            <a:pPr lvl="0"/>
            <a:endParaRPr lang="tr-TR" dirty="0" smtClean="0"/>
          </a:p>
          <a:p>
            <a:pPr lvl="0"/>
            <a:endParaRPr lang="tr-TR" dirty="0" smtClean="0"/>
          </a:p>
          <a:p>
            <a:endParaRPr lang="tr-TR" dirty="0"/>
          </a:p>
        </p:txBody>
      </p:sp>
      <p:pic>
        <p:nvPicPr>
          <p:cNvPr id="13" name="12 Resim" descr="photo_2022-11-28_16-20-4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20" y="1407325"/>
            <a:ext cx="8429652" cy="51649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sz="quarter" idx="1"/>
          </p:nvPr>
        </p:nvSpPr>
        <p:spPr>
          <a:xfrm>
            <a:off x="571472" y="214290"/>
            <a:ext cx="8215370" cy="4873752"/>
          </a:xfrm>
        </p:spPr>
        <p:txBody>
          <a:bodyPr/>
          <a:lstStyle/>
          <a:p>
            <a:r>
              <a:rPr lang="tr-TR" dirty="0" smtClean="0"/>
              <a:t>Okul iklimini güçlendirmek için Öğretmenlerimizin bir araya geldiği </a:t>
            </a:r>
            <a:r>
              <a:rPr lang="tr-TR" b="1" u="sng" dirty="0" smtClean="0"/>
              <a:t>Yemek Etkinlikleri </a:t>
            </a:r>
            <a:r>
              <a:rPr lang="tr-TR" dirty="0" smtClean="0"/>
              <a:t>düzenliyoruz.</a:t>
            </a:r>
          </a:p>
          <a:p>
            <a:pPr lvl="0"/>
            <a:endParaRPr lang="tr-TR" dirty="0" smtClean="0"/>
          </a:p>
          <a:p>
            <a:pPr lvl="0"/>
            <a:endParaRPr lang="tr-TR" dirty="0" smtClean="0"/>
          </a:p>
          <a:p>
            <a:endParaRPr lang="tr-TR" dirty="0"/>
          </a:p>
        </p:txBody>
      </p:sp>
      <p:pic>
        <p:nvPicPr>
          <p:cNvPr id="12" name="11 Resim" descr="photo_2023-06-15_03-26-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472" y="1428736"/>
            <a:ext cx="8072494" cy="52149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631828"/>
            <a:ext cx="7467600" cy="939784"/>
          </a:xfrm>
        </p:spPr>
        <p:txBody>
          <a:bodyPr>
            <a:normAutofit fontScale="90000"/>
          </a:bodyPr>
          <a:lstStyle/>
          <a:p>
            <a:r>
              <a:rPr lang="tr-TR" b="1" dirty="0" smtClean="0"/>
              <a:t>BAŞARIYI ARTIRMAK İÇİN YAPILAN ÇALIŞMALARIMIZ</a:t>
            </a:r>
            <a:r>
              <a:rPr lang="tr-TR" dirty="0" smtClean="0"/>
              <a:t/>
            </a:r>
            <a:br>
              <a:rPr lang="tr-TR" dirty="0" smtClean="0"/>
            </a:br>
            <a:endParaRPr lang="tr-TR" dirty="0"/>
          </a:p>
        </p:txBody>
      </p:sp>
      <p:graphicFrame>
        <p:nvGraphicFramePr>
          <p:cNvPr id="5" name="4 İçerik Yer Tutucusu"/>
          <p:cNvGraphicFramePr>
            <a:graphicFrameLocks noGrp="1"/>
          </p:cNvGraphicFramePr>
          <p:nvPr>
            <p:ph sz="quarter" idx="1"/>
          </p:nvPr>
        </p:nvGraphicFramePr>
        <p:xfrm>
          <a:off x="457200" y="1285873"/>
          <a:ext cx="7467600" cy="48577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33800"/>
                <a:gridCol w="3733800"/>
              </a:tblGrid>
              <a:tr h="2428885">
                <a:tc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</a:tr>
              <a:tr h="2428885">
                <a:tc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6 İçerik Yer Tutucusu" descr="photo_2022-06-17_14-30-4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14810" y="3643315"/>
            <a:ext cx="4357718" cy="2428892"/>
          </a:xfrm>
          <a:prstGeom prst="rect">
            <a:avLst/>
          </a:prstGeom>
        </p:spPr>
      </p:pic>
      <p:pic>
        <p:nvPicPr>
          <p:cNvPr id="7" name="3 İçerik Yer Tutucusu" descr="photo_2022-10-13_15-57-0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3372" y="1214422"/>
            <a:ext cx="4429156" cy="2571767"/>
          </a:xfrm>
          <a:prstGeom prst="rect">
            <a:avLst/>
          </a:prstGeom>
        </p:spPr>
      </p:pic>
      <p:pic>
        <p:nvPicPr>
          <p:cNvPr id="8" name="3 İçerik Yer Tutucusu" descr="photo_2022-08-25_13-19-04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720" y="1214422"/>
            <a:ext cx="3929089" cy="48577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sz="quarter" idx="1"/>
          </p:nvPr>
        </p:nvSpPr>
        <p:spPr>
          <a:xfrm>
            <a:off x="571472" y="214290"/>
            <a:ext cx="8215370" cy="4873752"/>
          </a:xfrm>
        </p:spPr>
        <p:txBody>
          <a:bodyPr/>
          <a:lstStyle/>
          <a:p>
            <a:r>
              <a:rPr lang="tr-TR" dirty="0" smtClean="0"/>
              <a:t>Okul iklimini güçlendirmek için Öğretmenlerimizin bir araya geldiği </a:t>
            </a:r>
            <a:r>
              <a:rPr lang="tr-TR" b="1" u="sng" dirty="0" smtClean="0"/>
              <a:t>Yemek Etkinlikleri </a:t>
            </a:r>
            <a:r>
              <a:rPr lang="tr-TR" dirty="0" smtClean="0"/>
              <a:t>düzenliyoruz.</a:t>
            </a:r>
          </a:p>
          <a:p>
            <a:pPr lvl="0"/>
            <a:endParaRPr lang="tr-TR" dirty="0" smtClean="0"/>
          </a:p>
          <a:p>
            <a:pPr lvl="0"/>
            <a:endParaRPr lang="tr-TR" dirty="0" smtClean="0"/>
          </a:p>
          <a:p>
            <a:endParaRPr lang="tr-TR" dirty="0"/>
          </a:p>
        </p:txBody>
      </p:sp>
      <p:pic>
        <p:nvPicPr>
          <p:cNvPr id="4" name="3 Resim" descr="photo_2023-06-14_20-07-0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348" y="1428736"/>
            <a:ext cx="7929756" cy="52149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sz="quarter" idx="1"/>
          </p:nvPr>
        </p:nvSpPr>
        <p:spPr>
          <a:xfrm>
            <a:off x="571472" y="214290"/>
            <a:ext cx="8215370" cy="4873752"/>
          </a:xfrm>
        </p:spPr>
        <p:txBody>
          <a:bodyPr/>
          <a:lstStyle/>
          <a:p>
            <a:r>
              <a:rPr lang="tr-TR" dirty="0" smtClean="0"/>
              <a:t>Okul iklimini güçlendirmek için Öğretmenlerimizin bir araya geldiği </a:t>
            </a:r>
            <a:r>
              <a:rPr lang="tr-TR" b="1" u="sng" dirty="0" smtClean="0"/>
              <a:t>Yemek Etkinlikleri </a:t>
            </a:r>
            <a:r>
              <a:rPr lang="tr-TR" dirty="0" smtClean="0"/>
              <a:t>düzenliyoruz.</a:t>
            </a:r>
          </a:p>
          <a:p>
            <a:pPr lvl="0"/>
            <a:endParaRPr lang="tr-TR" dirty="0" smtClean="0"/>
          </a:p>
          <a:p>
            <a:pPr lvl="0"/>
            <a:endParaRPr lang="tr-TR" dirty="0" smtClean="0"/>
          </a:p>
          <a:p>
            <a:endParaRPr lang="tr-TR" dirty="0"/>
          </a:p>
        </p:txBody>
      </p:sp>
      <p:pic>
        <p:nvPicPr>
          <p:cNvPr id="6" name="5 Resim" descr="photo_2022-06-17_14-30-4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034" y="1428736"/>
            <a:ext cx="8215370" cy="50720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sz="quarter" idx="1"/>
          </p:nvPr>
        </p:nvSpPr>
        <p:spPr>
          <a:xfrm>
            <a:off x="571472" y="214290"/>
            <a:ext cx="8215370" cy="4873752"/>
          </a:xfrm>
        </p:spPr>
        <p:txBody>
          <a:bodyPr/>
          <a:lstStyle/>
          <a:p>
            <a:r>
              <a:rPr lang="tr-TR" dirty="0" smtClean="0"/>
              <a:t>Okul iklimini güçlendirmek için Öğretmenlerimizin bir araya geldiği </a:t>
            </a:r>
            <a:r>
              <a:rPr lang="tr-TR" b="1" u="sng" dirty="0" smtClean="0"/>
              <a:t>Yemek Etkinlikleri </a:t>
            </a:r>
            <a:r>
              <a:rPr lang="tr-TR" dirty="0" smtClean="0"/>
              <a:t>düzenliyoruz.</a:t>
            </a:r>
          </a:p>
          <a:p>
            <a:pPr lvl="0"/>
            <a:endParaRPr lang="tr-TR" dirty="0" smtClean="0"/>
          </a:p>
          <a:p>
            <a:pPr lvl="0"/>
            <a:endParaRPr lang="tr-TR" dirty="0" smtClean="0"/>
          </a:p>
          <a:p>
            <a:endParaRPr lang="tr-TR" dirty="0"/>
          </a:p>
        </p:txBody>
      </p:sp>
      <p:pic>
        <p:nvPicPr>
          <p:cNvPr id="12" name="11 Resim" descr="photo_2021-11-25_13-45-3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034" y="1500174"/>
            <a:ext cx="8143932" cy="49292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sz="quarter" idx="1"/>
          </p:nvPr>
        </p:nvSpPr>
        <p:spPr>
          <a:xfrm>
            <a:off x="571472" y="214290"/>
            <a:ext cx="8143932" cy="4873752"/>
          </a:xfrm>
        </p:spPr>
        <p:txBody>
          <a:bodyPr/>
          <a:lstStyle/>
          <a:p>
            <a:r>
              <a:rPr lang="tr-TR" dirty="0" smtClean="0"/>
              <a:t>Okul iklimini güçlendirmek için Özel günlerin kutlamalarını yapıyoruz.Kadınlar Günü,Anneler Günü ve Babalar Günü Kutlamalarımızdan kareler…</a:t>
            </a:r>
          </a:p>
          <a:p>
            <a:pPr lvl="0"/>
            <a:endParaRPr lang="tr-TR" dirty="0" smtClean="0"/>
          </a:p>
          <a:p>
            <a:pPr lvl="0"/>
            <a:endParaRPr lang="tr-TR" dirty="0" smtClean="0"/>
          </a:p>
          <a:p>
            <a:endParaRPr lang="tr-TR" dirty="0"/>
          </a:p>
        </p:txBody>
      </p:sp>
      <p:pic>
        <p:nvPicPr>
          <p:cNvPr id="8" name="7 Resim" descr="photo_2023-03-09_09-03-2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034" y="1428736"/>
            <a:ext cx="8286808" cy="52149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sz="quarter" idx="1"/>
          </p:nvPr>
        </p:nvSpPr>
        <p:spPr>
          <a:xfrm>
            <a:off x="571472" y="214290"/>
            <a:ext cx="7467600" cy="4873752"/>
          </a:xfrm>
        </p:spPr>
        <p:txBody>
          <a:bodyPr/>
          <a:lstStyle/>
          <a:p>
            <a:r>
              <a:rPr lang="tr-TR" dirty="0" smtClean="0"/>
              <a:t>Kadınlar Günü,Anneler Günü ve Babalar Günü Kutlamalarımızdan…</a:t>
            </a:r>
          </a:p>
          <a:p>
            <a:pPr lvl="0"/>
            <a:endParaRPr lang="tr-TR" dirty="0" smtClean="0"/>
          </a:p>
          <a:p>
            <a:pPr lvl="0"/>
            <a:endParaRPr lang="tr-TR" dirty="0" smtClean="0"/>
          </a:p>
          <a:p>
            <a:endParaRPr lang="tr-TR" dirty="0"/>
          </a:p>
        </p:txBody>
      </p:sp>
      <p:pic>
        <p:nvPicPr>
          <p:cNvPr id="6" name="5 Resim" descr="photo_2023-05-18_11-19-07 (2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314" y="1350173"/>
            <a:ext cx="6143636" cy="5007785"/>
          </a:xfrm>
          <a:prstGeom prst="rect">
            <a:avLst/>
          </a:prstGeom>
        </p:spPr>
      </p:pic>
      <p:pic>
        <p:nvPicPr>
          <p:cNvPr id="7" name="6 Resim" descr="photo_2023-05-18_11-19-0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7950" y="1839529"/>
            <a:ext cx="2428892" cy="4018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sz="quarter" idx="1"/>
          </p:nvPr>
        </p:nvSpPr>
        <p:spPr>
          <a:xfrm>
            <a:off x="571472" y="214290"/>
            <a:ext cx="7467600" cy="4873752"/>
          </a:xfrm>
        </p:spPr>
        <p:txBody>
          <a:bodyPr/>
          <a:lstStyle/>
          <a:p>
            <a:r>
              <a:rPr lang="tr-TR" dirty="0" smtClean="0"/>
              <a:t>Kadınlar Günü,Anneler Günü ve Babalar Günü Kutlamalarımızdan</a:t>
            </a:r>
          </a:p>
          <a:p>
            <a:pPr lvl="0"/>
            <a:endParaRPr lang="tr-TR" dirty="0" smtClean="0"/>
          </a:p>
          <a:p>
            <a:pPr lvl="0"/>
            <a:endParaRPr lang="tr-TR" dirty="0" smtClean="0"/>
          </a:p>
          <a:p>
            <a:endParaRPr lang="tr-TR" dirty="0"/>
          </a:p>
        </p:txBody>
      </p:sp>
      <p:pic>
        <p:nvPicPr>
          <p:cNvPr id="4" name="3 Resim" descr="photo_2023-06-15_18-54-1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034" y="1428736"/>
            <a:ext cx="6000792" cy="4572032"/>
          </a:xfrm>
          <a:prstGeom prst="rect">
            <a:avLst/>
          </a:prstGeom>
        </p:spPr>
      </p:pic>
      <p:pic>
        <p:nvPicPr>
          <p:cNvPr id="5" name="4 Resim" descr="photo_2023-06-15_18-54-3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29388" y="2285992"/>
            <a:ext cx="2250279" cy="30003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sz="quarter" idx="1"/>
          </p:nvPr>
        </p:nvSpPr>
        <p:spPr>
          <a:xfrm>
            <a:off x="571472" y="214290"/>
            <a:ext cx="7467600" cy="4873752"/>
          </a:xfrm>
        </p:spPr>
        <p:txBody>
          <a:bodyPr/>
          <a:lstStyle/>
          <a:p>
            <a:pPr lvl="0"/>
            <a:r>
              <a:rPr lang="tr-TR" dirty="0" smtClean="0"/>
              <a:t>Okulumuzda Kültürel ve sanatsal açıdan öğrencilerimizin gelişimini desteklemek amacıyla açılan kurslarımız:</a:t>
            </a:r>
          </a:p>
          <a:p>
            <a:r>
              <a:rPr lang="tr-TR" dirty="0" smtClean="0"/>
              <a:t>     --- Akıl ve Zeka Oyunları Kursu</a:t>
            </a:r>
          </a:p>
          <a:p>
            <a:r>
              <a:rPr lang="tr-TR" dirty="0" smtClean="0"/>
              <a:t>     ---Tiyatro Kursu</a:t>
            </a:r>
          </a:p>
          <a:p>
            <a:r>
              <a:rPr lang="tr-TR" dirty="0" smtClean="0"/>
              <a:t>     ----Ebru kursu </a:t>
            </a:r>
          </a:p>
          <a:p>
            <a:r>
              <a:rPr lang="tr-TR" dirty="0" smtClean="0"/>
              <a:t>     ----Ney kursu</a:t>
            </a:r>
          </a:p>
          <a:p>
            <a:r>
              <a:rPr lang="tr-TR" dirty="0" smtClean="0"/>
              <a:t>     ----Değerler Eğitimi kursu kapsamında Film ve Kitap değerlendirme sohbetleri yapıyoruz.</a:t>
            </a:r>
          </a:p>
          <a:p>
            <a:pPr lvl="0"/>
            <a:endParaRPr lang="tr-TR" dirty="0" smtClean="0"/>
          </a:p>
          <a:p>
            <a:pPr lvl="0"/>
            <a:endParaRPr lang="tr-TR" dirty="0" smtClean="0"/>
          </a:p>
          <a:p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sz="quarter" idx="1"/>
          </p:nvPr>
        </p:nvSpPr>
        <p:spPr>
          <a:xfrm>
            <a:off x="571472" y="214290"/>
            <a:ext cx="8072494" cy="4873752"/>
          </a:xfrm>
        </p:spPr>
        <p:txBody>
          <a:bodyPr/>
          <a:lstStyle/>
          <a:p>
            <a:pPr lvl="0"/>
            <a:r>
              <a:rPr lang="tr-TR" b="1" u="sng" dirty="0" smtClean="0"/>
              <a:t>Zeka Oyunları Kursu ve Turnuvası</a:t>
            </a:r>
            <a:r>
              <a:rPr lang="tr-TR" dirty="0" smtClean="0"/>
              <a:t> düzenledik.</a:t>
            </a:r>
          </a:p>
          <a:p>
            <a:pPr lvl="0"/>
            <a:endParaRPr lang="tr-TR" dirty="0" smtClean="0"/>
          </a:p>
          <a:p>
            <a:pPr lvl="0"/>
            <a:endParaRPr lang="tr-TR" dirty="0" smtClean="0"/>
          </a:p>
          <a:p>
            <a:endParaRPr lang="tr-TR" dirty="0"/>
          </a:p>
        </p:txBody>
      </p:sp>
      <p:pic>
        <p:nvPicPr>
          <p:cNvPr id="9" name="8 Resim" descr="photo_2023-01-04_12-07-5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20" y="928670"/>
            <a:ext cx="4286280" cy="5572164"/>
          </a:xfrm>
          <a:prstGeom prst="rect">
            <a:avLst/>
          </a:prstGeom>
        </p:spPr>
      </p:pic>
      <p:pic>
        <p:nvPicPr>
          <p:cNvPr id="14" name="13 Resim" descr="photo_2023-01-04_12-19-4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3438" y="928670"/>
            <a:ext cx="4143404" cy="55721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sz="quarter" idx="1"/>
          </p:nvPr>
        </p:nvSpPr>
        <p:spPr>
          <a:xfrm>
            <a:off x="285720" y="214290"/>
            <a:ext cx="8572560" cy="4873752"/>
          </a:xfrm>
        </p:spPr>
        <p:txBody>
          <a:bodyPr/>
          <a:lstStyle/>
          <a:p>
            <a:r>
              <a:rPr lang="tr-TR" sz="2200" dirty="0" smtClean="0"/>
              <a:t>Okulumuz Tiyatro Kursu öğrencilerinin hazırlamış olduğu </a:t>
            </a:r>
            <a:r>
              <a:rPr lang="tr-TR" sz="2200" b="1" u="sng" dirty="0" smtClean="0"/>
              <a:t>Sene Sonu Tiyatro Gösterisini </a:t>
            </a:r>
            <a:r>
              <a:rPr lang="tr-TR" sz="2200" dirty="0" smtClean="0"/>
              <a:t>hep birlikte izledik.</a:t>
            </a:r>
          </a:p>
          <a:p>
            <a:pPr lvl="0"/>
            <a:endParaRPr lang="tr-TR" dirty="0" smtClean="0"/>
          </a:p>
          <a:p>
            <a:pPr lvl="0"/>
            <a:endParaRPr lang="tr-TR" dirty="0" smtClean="0"/>
          </a:p>
          <a:p>
            <a:endParaRPr lang="tr-TR" dirty="0"/>
          </a:p>
        </p:txBody>
      </p:sp>
      <p:pic>
        <p:nvPicPr>
          <p:cNvPr id="20" name="19 Resim" descr="photo_2023-03-23_09-07-00 (2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282" y="1142984"/>
            <a:ext cx="3271014" cy="2857520"/>
          </a:xfrm>
          <a:prstGeom prst="rect">
            <a:avLst/>
          </a:prstGeom>
        </p:spPr>
      </p:pic>
      <p:pic>
        <p:nvPicPr>
          <p:cNvPr id="39" name="38 Resim" descr="photo_2023-03-23_09-07-17 (2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5984" y="4143380"/>
            <a:ext cx="3271013" cy="2214578"/>
          </a:xfrm>
          <a:prstGeom prst="rect">
            <a:avLst/>
          </a:prstGeom>
        </p:spPr>
      </p:pic>
      <p:pic>
        <p:nvPicPr>
          <p:cNvPr id="44" name="43 Resim" descr="photo_2023-03-23_09-07-2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8992" y="1142984"/>
            <a:ext cx="3271013" cy="2786082"/>
          </a:xfrm>
          <a:prstGeom prst="rect">
            <a:avLst/>
          </a:prstGeom>
        </p:spPr>
      </p:pic>
      <p:pic>
        <p:nvPicPr>
          <p:cNvPr id="51" name="50 Resim" descr="photo_2023-03-23_09-07-2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572132" y="4143380"/>
            <a:ext cx="3199575" cy="2215601"/>
          </a:xfrm>
          <a:prstGeom prst="rect">
            <a:avLst/>
          </a:prstGeom>
        </p:spPr>
      </p:pic>
      <p:pic>
        <p:nvPicPr>
          <p:cNvPr id="57" name="56 Resim" descr="photo_2023-03-23_09-07-33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4282" y="4214818"/>
            <a:ext cx="3271015" cy="2143140"/>
          </a:xfrm>
          <a:prstGeom prst="rect">
            <a:avLst/>
          </a:prstGeom>
        </p:spPr>
      </p:pic>
      <p:pic>
        <p:nvPicPr>
          <p:cNvPr id="58" name="57 Resim" descr="photo_2023-03-23_09-07-34.jpg"/>
          <p:cNvPicPr>
            <a:picLocks noChangeAspect="1"/>
          </p:cNvPicPr>
          <p:nvPr/>
        </p:nvPicPr>
        <p:blipFill>
          <a:blip r:embed="rId7"/>
          <a:srcRect l="31425" r="25715"/>
          <a:stretch>
            <a:fillRect/>
          </a:stretch>
        </p:blipFill>
        <p:spPr>
          <a:xfrm>
            <a:off x="6715140" y="1142984"/>
            <a:ext cx="2000264" cy="28104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sz="quarter" idx="1"/>
          </p:nvPr>
        </p:nvSpPr>
        <p:spPr>
          <a:xfrm>
            <a:off x="571472" y="214290"/>
            <a:ext cx="7467600" cy="4873752"/>
          </a:xfrm>
        </p:spPr>
        <p:txBody>
          <a:bodyPr/>
          <a:lstStyle/>
          <a:p>
            <a:r>
              <a:rPr lang="tr-TR" b="1" u="sng" dirty="0" smtClean="0"/>
              <a:t>Ebru Kursumuzdan </a:t>
            </a:r>
            <a:r>
              <a:rPr lang="tr-TR" dirty="0" smtClean="0"/>
              <a:t>kareler…</a:t>
            </a:r>
          </a:p>
          <a:p>
            <a:pPr lvl="0"/>
            <a:endParaRPr lang="tr-TR" dirty="0" smtClean="0"/>
          </a:p>
          <a:p>
            <a:endParaRPr lang="tr-TR" dirty="0"/>
          </a:p>
        </p:txBody>
      </p:sp>
      <p:pic>
        <p:nvPicPr>
          <p:cNvPr id="7" name="6 Resim" descr="photo_2022-03-15_19-48-1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28662" y="928670"/>
            <a:ext cx="2071702" cy="2585992"/>
          </a:xfrm>
          <a:prstGeom prst="rect">
            <a:avLst/>
          </a:prstGeom>
        </p:spPr>
      </p:pic>
      <p:pic>
        <p:nvPicPr>
          <p:cNvPr id="17" name="16 Resim" descr="photo_2022-03-15_19-48-1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28926" y="985884"/>
            <a:ext cx="3714776" cy="2585992"/>
          </a:xfrm>
          <a:prstGeom prst="rect">
            <a:avLst/>
          </a:prstGeom>
        </p:spPr>
      </p:pic>
      <p:pic>
        <p:nvPicPr>
          <p:cNvPr id="18" name="17 Resim" descr="photo_2022-03-15_19-48-19 (2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57224" y="3571876"/>
            <a:ext cx="2571768" cy="2786082"/>
          </a:xfrm>
          <a:prstGeom prst="rect">
            <a:avLst/>
          </a:prstGeom>
        </p:spPr>
      </p:pic>
      <p:pic>
        <p:nvPicPr>
          <p:cNvPr id="21" name="20 Resim" descr="photo_2022-03-15_19-48-19 (5)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786578" y="3571876"/>
            <a:ext cx="2071702" cy="2786082"/>
          </a:xfrm>
          <a:prstGeom prst="rect">
            <a:avLst/>
          </a:prstGeom>
        </p:spPr>
      </p:pic>
      <p:pic>
        <p:nvPicPr>
          <p:cNvPr id="23" name="22 Resim" descr="photo_2022-03-15_19-48-3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572264" y="928670"/>
            <a:ext cx="2214578" cy="2585992"/>
          </a:xfrm>
          <a:prstGeom prst="rect">
            <a:avLst/>
          </a:prstGeom>
        </p:spPr>
      </p:pic>
      <p:pic>
        <p:nvPicPr>
          <p:cNvPr id="26" name="25 Resim" descr="photo_2022-03-15_19-49-19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571868" y="3571876"/>
            <a:ext cx="3000396" cy="28003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İçerik Yer Tutucusu" descr="photo_2022-10-13_15-57-01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642910" y="1643050"/>
            <a:ext cx="7104093" cy="4873625"/>
          </a:xfrm>
          <a:prstGeom prst="rect">
            <a:avLst/>
          </a:prstGeom>
        </p:spPr>
      </p:pic>
      <p:sp>
        <p:nvSpPr>
          <p:cNvPr id="6" name="5 Metin kutusu"/>
          <p:cNvSpPr txBox="1"/>
          <p:nvPr/>
        </p:nvSpPr>
        <p:spPr>
          <a:xfrm>
            <a:off x="500034" y="285728"/>
            <a:ext cx="821537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tr-TR" dirty="0" smtClean="0"/>
              <a:t> YKS Sınavına hazırlık çalışmaları kapsamında 12.sınıflara hafta içi ve hafta sonu DYK kursları düzenliyoruz.</a:t>
            </a:r>
          </a:p>
          <a:p>
            <a:pPr lvl="0"/>
            <a:r>
              <a:rPr lang="tr-TR" dirty="0" smtClean="0"/>
              <a:t>10 ve 11.sınıf öğrencilerimize hafta içi ve hafta sonu DYK kursları ve egzersizler düzenliyoruz.(Matematik,İngilizce,Tarih,Felsefe,Coğrafya)</a:t>
            </a:r>
          </a:p>
          <a:p>
            <a:pPr lvl="0"/>
            <a:endParaRPr lang="tr-TR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sz="quarter" idx="1"/>
          </p:nvPr>
        </p:nvSpPr>
        <p:spPr>
          <a:xfrm>
            <a:off x="571472" y="214290"/>
            <a:ext cx="7467600" cy="4873752"/>
          </a:xfrm>
        </p:spPr>
        <p:txBody>
          <a:bodyPr/>
          <a:lstStyle/>
          <a:p>
            <a:r>
              <a:rPr lang="tr-TR" dirty="0" smtClean="0"/>
              <a:t>Ebru Kursumuzdan kareler…</a:t>
            </a:r>
          </a:p>
          <a:p>
            <a:pPr lvl="0"/>
            <a:endParaRPr lang="tr-TR" dirty="0" smtClean="0"/>
          </a:p>
          <a:p>
            <a:endParaRPr lang="tr-TR" dirty="0"/>
          </a:p>
        </p:txBody>
      </p:sp>
      <p:pic>
        <p:nvPicPr>
          <p:cNvPr id="27" name="26 Resim" descr="photo_2022-04-05_21-13-5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21028" y="4857760"/>
            <a:ext cx="2537252" cy="1714512"/>
          </a:xfrm>
          <a:prstGeom prst="rect">
            <a:avLst/>
          </a:prstGeom>
        </p:spPr>
      </p:pic>
      <p:pic>
        <p:nvPicPr>
          <p:cNvPr id="28" name="27 Resim" descr="photo_2022-04-05_21-13-5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43240" y="4500570"/>
            <a:ext cx="2928958" cy="2071702"/>
          </a:xfrm>
          <a:prstGeom prst="rect">
            <a:avLst/>
          </a:prstGeom>
        </p:spPr>
      </p:pic>
      <p:pic>
        <p:nvPicPr>
          <p:cNvPr id="29" name="28 Resim" descr="photo_2022-04-05_21-13-5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8596" y="4714884"/>
            <a:ext cx="2643206" cy="1857388"/>
          </a:xfrm>
          <a:prstGeom prst="rect">
            <a:avLst/>
          </a:prstGeom>
        </p:spPr>
      </p:pic>
      <p:pic>
        <p:nvPicPr>
          <p:cNvPr id="34" name="33 Resim" descr="photo_2022-04-07_13-15-4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57950" y="2786058"/>
            <a:ext cx="2143140" cy="1714512"/>
          </a:xfrm>
          <a:prstGeom prst="rect">
            <a:avLst/>
          </a:prstGeom>
        </p:spPr>
      </p:pic>
      <p:pic>
        <p:nvPicPr>
          <p:cNvPr id="35" name="34 Resim" descr="photo_2022-04-07_13-15-48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500562" y="2714620"/>
            <a:ext cx="2000264" cy="1714512"/>
          </a:xfrm>
          <a:prstGeom prst="rect">
            <a:avLst/>
          </a:prstGeom>
        </p:spPr>
      </p:pic>
      <p:pic>
        <p:nvPicPr>
          <p:cNvPr id="36" name="35 Resim" descr="photo_2022-04-07_13-15-49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500298" y="2786058"/>
            <a:ext cx="1928826" cy="1714512"/>
          </a:xfrm>
          <a:prstGeom prst="rect">
            <a:avLst/>
          </a:prstGeom>
        </p:spPr>
      </p:pic>
      <p:pic>
        <p:nvPicPr>
          <p:cNvPr id="37" name="36 Resim" descr="photo_2022-04-07_13-15-51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643702" y="785794"/>
            <a:ext cx="1928826" cy="1928826"/>
          </a:xfrm>
          <a:prstGeom prst="rect">
            <a:avLst/>
          </a:prstGeom>
        </p:spPr>
      </p:pic>
      <p:pic>
        <p:nvPicPr>
          <p:cNvPr id="38" name="37 Resim" descr="photo_2022-04-07_13-15-53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429124" y="785794"/>
            <a:ext cx="1928826" cy="1928826"/>
          </a:xfrm>
          <a:prstGeom prst="rect">
            <a:avLst/>
          </a:prstGeom>
        </p:spPr>
      </p:pic>
      <p:pic>
        <p:nvPicPr>
          <p:cNvPr id="39" name="38 Resim" descr="photo_2022-04-07_13-15-54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57158" y="2786058"/>
            <a:ext cx="2000264" cy="1714512"/>
          </a:xfrm>
          <a:prstGeom prst="rect">
            <a:avLst/>
          </a:prstGeom>
        </p:spPr>
      </p:pic>
      <p:pic>
        <p:nvPicPr>
          <p:cNvPr id="40" name="39 Resim" descr="photo_2022-04-07_13-15-55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2500298" y="714356"/>
            <a:ext cx="1928826" cy="1928826"/>
          </a:xfrm>
          <a:prstGeom prst="rect">
            <a:avLst/>
          </a:prstGeom>
        </p:spPr>
      </p:pic>
      <p:pic>
        <p:nvPicPr>
          <p:cNvPr id="41" name="40 Resim" descr="photo_2022-04-07_13-15-57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428596" y="785794"/>
            <a:ext cx="1928826" cy="19288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sz="quarter" idx="1"/>
          </p:nvPr>
        </p:nvSpPr>
        <p:spPr>
          <a:xfrm>
            <a:off x="571472" y="214290"/>
            <a:ext cx="7467600" cy="4873752"/>
          </a:xfrm>
        </p:spPr>
        <p:txBody>
          <a:bodyPr/>
          <a:lstStyle/>
          <a:p>
            <a:r>
              <a:rPr lang="tr-TR" b="1" u="sng" dirty="0" smtClean="0"/>
              <a:t>Ney Kursumuzdan </a:t>
            </a:r>
            <a:r>
              <a:rPr lang="tr-TR" dirty="0" smtClean="0"/>
              <a:t>kareler…</a:t>
            </a:r>
          </a:p>
          <a:p>
            <a:pPr lvl="0"/>
            <a:endParaRPr lang="tr-TR" dirty="0" smtClean="0"/>
          </a:p>
          <a:p>
            <a:endParaRPr lang="tr-TR" dirty="0"/>
          </a:p>
        </p:txBody>
      </p:sp>
      <p:pic>
        <p:nvPicPr>
          <p:cNvPr id="14" name="13 Resim" descr="photo_2022-05-15_19-42-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282" y="1285860"/>
            <a:ext cx="4429156" cy="4429156"/>
          </a:xfrm>
          <a:prstGeom prst="rect">
            <a:avLst/>
          </a:prstGeom>
        </p:spPr>
      </p:pic>
      <p:pic>
        <p:nvPicPr>
          <p:cNvPr id="15" name="14 Resim" descr="photo_2022-05-15_19-42-49.jpg"/>
          <p:cNvPicPr>
            <a:picLocks noChangeAspect="1"/>
          </p:cNvPicPr>
          <p:nvPr/>
        </p:nvPicPr>
        <p:blipFill>
          <a:blip r:embed="rId3"/>
          <a:srcRect t="24242"/>
          <a:stretch>
            <a:fillRect/>
          </a:stretch>
        </p:blipFill>
        <p:spPr>
          <a:xfrm>
            <a:off x="4643438" y="1214422"/>
            <a:ext cx="4000528" cy="45005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sz="quarter" idx="1"/>
          </p:nvPr>
        </p:nvSpPr>
        <p:spPr>
          <a:xfrm>
            <a:off x="571472" y="214290"/>
            <a:ext cx="7467600" cy="4873752"/>
          </a:xfrm>
        </p:spPr>
        <p:txBody>
          <a:bodyPr/>
          <a:lstStyle/>
          <a:p>
            <a:r>
              <a:rPr lang="tr-TR" dirty="0" smtClean="0"/>
              <a:t>İl dışına Amasya ‘ya Gezi düzenledik.</a:t>
            </a:r>
          </a:p>
          <a:p>
            <a:pPr lvl="0"/>
            <a:endParaRPr lang="tr-TR" dirty="0" smtClean="0"/>
          </a:p>
          <a:p>
            <a:endParaRPr lang="tr-TR" dirty="0"/>
          </a:p>
        </p:txBody>
      </p:sp>
      <p:pic>
        <p:nvPicPr>
          <p:cNvPr id="22" name="21 Resim" descr="photo_2022-06-08_15-50-27 (3).jpg"/>
          <p:cNvPicPr>
            <a:picLocks noChangeAspect="1"/>
          </p:cNvPicPr>
          <p:nvPr/>
        </p:nvPicPr>
        <p:blipFill>
          <a:blip r:embed="rId2"/>
          <a:srcRect l="16667"/>
          <a:stretch>
            <a:fillRect/>
          </a:stretch>
        </p:blipFill>
        <p:spPr>
          <a:xfrm>
            <a:off x="4357686" y="3571876"/>
            <a:ext cx="4286280" cy="2905121"/>
          </a:xfrm>
          <a:prstGeom prst="rect">
            <a:avLst/>
          </a:prstGeom>
        </p:spPr>
      </p:pic>
      <p:pic>
        <p:nvPicPr>
          <p:cNvPr id="25" name="24 Resim" descr="photo_2022-06-08_15-50-30 (3).jpg"/>
          <p:cNvPicPr>
            <a:picLocks noChangeAspect="1"/>
          </p:cNvPicPr>
          <p:nvPr/>
        </p:nvPicPr>
        <p:blipFill>
          <a:blip r:embed="rId3"/>
          <a:srcRect b="8593"/>
          <a:stretch>
            <a:fillRect/>
          </a:stretch>
        </p:blipFill>
        <p:spPr>
          <a:xfrm>
            <a:off x="4143372" y="785794"/>
            <a:ext cx="4429156" cy="2786082"/>
          </a:xfrm>
          <a:prstGeom prst="rect">
            <a:avLst/>
          </a:prstGeom>
        </p:spPr>
      </p:pic>
      <p:pic>
        <p:nvPicPr>
          <p:cNvPr id="26" name="25 Resim" descr="photo_2022-06-08_15-50-30.jpg"/>
          <p:cNvPicPr>
            <a:picLocks noChangeAspect="1"/>
          </p:cNvPicPr>
          <p:nvPr/>
        </p:nvPicPr>
        <p:blipFill>
          <a:blip r:embed="rId4"/>
          <a:srcRect l="13333"/>
          <a:stretch>
            <a:fillRect/>
          </a:stretch>
        </p:blipFill>
        <p:spPr>
          <a:xfrm>
            <a:off x="285720" y="3643314"/>
            <a:ext cx="4000528" cy="2928958"/>
          </a:xfrm>
          <a:prstGeom prst="rect">
            <a:avLst/>
          </a:prstGeom>
        </p:spPr>
      </p:pic>
      <p:pic>
        <p:nvPicPr>
          <p:cNvPr id="28" name="27 Resim" descr="photo_2022-06-08_15-50-35.jpg"/>
          <p:cNvPicPr>
            <a:picLocks noChangeAspect="1"/>
          </p:cNvPicPr>
          <p:nvPr/>
        </p:nvPicPr>
        <p:blipFill>
          <a:blip r:embed="rId5"/>
          <a:srcRect l="12305" r="12109" b="17968"/>
          <a:stretch>
            <a:fillRect/>
          </a:stretch>
        </p:blipFill>
        <p:spPr>
          <a:xfrm>
            <a:off x="285720" y="857232"/>
            <a:ext cx="3786214" cy="27146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sz="quarter" idx="1"/>
          </p:nvPr>
        </p:nvSpPr>
        <p:spPr>
          <a:xfrm>
            <a:off x="571472" y="214290"/>
            <a:ext cx="8572528" cy="4873752"/>
          </a:xfrm>
        </p:spPr>
        <p:txBody>
          <a:bodyPr/>
          <a:lstStyle/>
          <a:p>
            <a:r>
              <a:rPr lang="tr-TR" dirty="0" err="1" smtClean="0"/>
              <a:t>Doğupark’ta</a:t>
            </a:r>
            <a:r>
              <a:rPr lang="tr-TR" dirty="0" smtClean="0"/>
              <a:t>  </a:t>
            </a:r>
            <a:r>
              <a:rPr lang="tr-TR" b="1" u="sng" dirty="0" smtClean="0"/>
              <a:t>Geleneksel Pikniğimizi </a:t>
            </a:r>
            <a:r>
              <a:rPr lang="tr-TR" dirty="0" smtClean="0"/>
              <a:t>düzenledik.</a:t>
            </a:r>
          </a:p>
          <a:p>
            <a:pPr lvl="0"/>
            <a:endParaRPr lang="tr-TR" dirty="0" smtClean="0"/>
          </a:p>
          <a:p>
            <a:endParaRPr lang="tr-TR" dirty="0"/>
          </a:p>
        </p:txBody>
      </p:sp>
      <p:pic>
        <p:nvPicPr>
          <p:cNvPr id="7" name="6 Resim" descr="photo_2022-06-04_11-55-19 (4).jpg"/>
          <p:cNvPicPr>
            <a:picLocks noChangeAspect="1"/>
          </p:cNvPicPr>
          <p:nvPr/>
        </p:nvPicPr>
        <p:blipFill>
          <a:blip r:embed="rId2"/>
          <a:srcRect r="6061"/>
          <a:stretch>
            <a:fillRect/>
          </a:stretch>
        </p:blipFill>
        <p:spPr>
          <a:xfrm>
            <a:off x="4143372" y="857232"/>
            <a:ext cx="4429156" cy="3214686"/>
          </a:xfrm>
          <a:prstGeom prst="rect">
            <a:avLst/>
          </a:prstGeom>
        </p:spPr>
      </p:pic>
      <p:pic>
        <p:nvPicPr>
          <p:cNvPr id="14" name="13 Resim" descr="photo_2022-06-04_13-15-3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596" y="4071942"/>
            <a:ext cx="4286248" cy="2500330"/>
          </a:xfrm>
          <a:prstGeom prst="rect">
            <a:avLst/>
          </a:prstGeom>
        </p:spPr>
      </p:pic>
      <p:pic>
        <p:nvPicPr>
          <p:cNvPr id="16" name="15 Resim" descr="photo_2022-06-04_13-15-38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6314" y="4143380"/>
            <a:ext cx="3786214" cy="2428868"/>
          </a:xfrm>
          <a:prstGeom prst="rect">
            <a:avLst/>
          </a:prstGeom>
        </p:spPr>
      </p:pic>
      <p:pic>
        <p:nvPicPr>
          <p:cNvPr id="39" name="38 Resim" descr="photo_2022-06-04_13-16-34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158" y="928670"/>
            <a:ext cx="3643338" cy="31432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sz="quarter" idx="1"/>
          </p:nvPr>
        </p:nvSpPr>
        <p:spPr>
          <a:xfrm>
            <a:off x="571472" y="214290"/>
            <a:ext cx="8572528" cy="4873752"/>
          </a:xfrm>
        </p:spPr>
        <p:txBody>
          <a:bodyPr/>
          <a:lstStyle/>
          <a:p>
            <a:r>
              <a:rPr lang="tr-TR" b="1" u="sng" dirty="0" smtClean="0"/>
              <a:t>“Sene Sonu Mezuniyeti” </a:t>
            </a:r>
            <a:r>
              <a:rPr lang="tr-TR" dirty="0" smtClean="0"/>
              <a:t>düzenledik.</a:t>
            </a:r>
          </a:p>
          <a:p>
            <a:pPr lvl="0"/>
            <a:endParaRPr lang="tr-TR" dirty="0" smtClean="0"/>
          </a:p>
          <a:p>
            <a:endParaRPr lang="tr-TR" dirty="0"/>
          </a:p>
        </p:txBody>
      </p:sp>
      <p:pic>
        <p:nvPicPr>
          <p:cNvPr id="22" name="21 Resim" descr="IMG_888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1538" y="846595"/>
            <a:ext cx="8172428" cy="56542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sz="quarter" idx="1"/>
          </p:nvPr>
        </p:nvSpPr>
        <p:spPr>
          <a:xfrm>
            <a:off x="571472" y="214290"/>
            <a:ext cx="8572528" cy="4873752"/>
          </a:xfrm>
        </p:spPr>
        <p:txBody>
          <a:bodyPr/>
          <a:lstStyle/>
          <a:p>
            <a:r>
              <a:rPr lang="tr-TR" b="1" u="sng" dirty="0" smtClean="0"/>
              <a:t>“Sene Sonu Mezuniyeti” </a:t>
            </a:r>
            <a:r>
              <a:rPr lang="tr-TR" dirty="0" smtClean="0"/>
              <a:t>düzenledik.</a:t>
            </a:r>
          </a:p>
          <a:p>
            <a:pPr lvl="0"/>
            <a:endParaRPr lang="tr-TR" dirty="0" smtClean="0"/>
          </a:p>
          <a:p>
            <a:endParaRPr lang="tr-TR" dirty="0"/>
          </a:p>
        </p:txBody>
      </p:sp>
      <p:pic>
        <p:nvPicPr>
          <p:cNvPr id="4" name="3 Resim" descr="IMG_886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90" y="928670"/>
            <a:ext cx="8358214" cy="54292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sz="quarter" idx="1"/>
          </p:nvPr>
        </p:nvSpPr>
        <p:spPr>
          <a:xfrm>
            <a:off x="571472" y="214290"/>
            <a:ext cx="8572528" cy="4873752"/>
          </a:xfrm>
        </p:spPr>
        <p:txBody>
          <a:bodyPr/>
          <a:lstStyle/>
          <a:p>
            <a:r>
              <a:rPr lang="tr-TR" b="1" u="sng" dirty="0" smtClean="0"/>
              <a:t>“Sene Sonu Mezuniyeti” </a:t>
            </a:r>
            <a:r>
              <a:rPr lang="tr-TR" dirty="0" smtClean="0"/>
              <a:t>düzenledik.</a:t>
            </a:r>
          </a:p>
          <a:p>
            <a:pPr lvl="0"/>
            <a:endParaRPr lang="tr-TR" dirty="0" smtClean="0"/>
          </a:p>
          <a:p>
            <a:endParaRPr lang="tr-TR" dirty="0"/>
          </a:p>
        </p:txBody>
      </p:sp>
      <p:pic>
        <p:nvPicPr>
          <p:cNvPr id="10" name="9 Resim" descr="IMG_90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034" y="857232"/>
            <a:ext cx="8215370" cy="56436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sz="quarter" idx="1"/>
          </p:nvPr>
        </p:nvSpPr>
        <p:spPr>
          <a:xfrm>
            <a:off x="571472" y="214290"/>
            <a:ext cx="8572528" cy="4873752"/>
          </a:xfrm>
        </p:spPr>
        <p:txBody>
          <a:bodyPr/>
          <a:lstStyle/>
          <a:p>
            <a:r>
              <a:rPr lang="tr-TR" dirty="0" smtClean="0"/>
              <a:t>Sene boyunca yapılan çalışmalarımızın sergilendiği </a:t>
            </a:r>
            <a:r>
              <a:rPr lang="tr-TR" b="1" u="sng" dirty="0" smtClean="0"/>
              <a:t>“Sene Sonu Sergisi” </a:t>
            </a:r>
            <a:r>
              <a:rPr lang="tr-TR" dirty="0" smtClean="0"/>
              <a:t>düzenledik.</a:t>
            </a:r>
          </a:p>
          <a:p>
            <a:pPr lvl="0"/>
            <a:endParaRPr lang="tr-TR" dirty="0" smtClean="0"/>
          </a:p>
          <a:p>
            <a:endParaRPr lang="tr-TR" dirty="0"/>
          </a:p>
        </p:txBody>
      </p:sp>
      <p:pic>
        <p:nvPicPr>
          <p:cNvPr id="19" name="18 Resim" descr="photo_2023-07-12_14-15-1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348" y="1071546"/>
            <a:ext cx="7929618" cy="55721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sz="quarter" idx="1"/>
          </p:nvPr>
        </p:nvSpPr>
        <p:spPr>
          <a:xfrm>
            <a:off x="571472" y="214290"/>
            <a:ext cx="8572528" cy="4873752"/>
          </a:xfrm>
        </p:spPr>
        <p:txBody>
          <a:bodyPr/>
          <a:lstStyle/>
          <a:p>
            <a:r>
              <a:rPr lang="tr-TR" dirty="0" smtClean="0"/>
              <a:t>Sene boyunca yapılan çalışmalarımızın sergilendiği </a:t>
            </a:r>
            <a:r>
              <a:rPr lang="tr-TR" b="1" u="sng" dirty="0" smtClean="0"/>
              <a:t>“Sene Sonu Sergisi” </a:t>
            </a:r>
            <a:r>
              <a:rPr lang="tr-TR" dirty="0" smtClean="0"/>
              <a:t>düzenledik.</a:t>
            </a:r>
          </a:p>
          <a:p>
            <a:pPr lvl="0"/>
            <a:endParaRPr lang="tr-TR" dirty="0" smtClean="0"/>
          </a:p>
          <a:p>
            <a:endParaRPr lang="tr-TR" dirty="0"/>
          </a:p>
        </p:txBody>
      </p:sp>
      <p:pic>
        <p:nvPicPr>
          <p:cNvPr id="4" name="3 Resim" descr="photo_2023-07-12_14-14-2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786" y="1264488"/>
            <a:ext cx="5450660" cy="2878892"/>
          </a:xfrm>
          <a:prstGeom prst="rect">
            <a:avLst/>
          </a:prstGeom>
        </p:spPr>
      </p:pic>
      <p:pic>
        <p:nvPicPr>
          <p:cNvPr id="5" name="4 Resim" descr="photo_2023-07-12_14-15-0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0528" y="4143380"/>
            <a:ext cx="4264876" cy="2500330"/>
          </a:xfrm>
          <a:prstGeom prst="rect">
            <a:avLst/>
          </a:prstGeom>
        </p:spPr>
      </p:pic>
      <p:pic>
        <p:nvPicPr>
          <p:cNvPr id="6" name="5 Resim" descr="photo_2023-07-12_14-15-04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158" y="4071943"/>
            <a:ext cx="4143404" cy="2571768"/>
          </a:xfrm>
          <a:prstGeom prst="rect">
            <a:avLst/>
          </a:prstGeom>
        </p:spPr>
      </p:pic>
      <p:pic>
        <p:nvPicPr>
          <p:cNvPr id="7" name="6 Resim" descr="photo_2023-07-12_14-15-06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5008" y="1285860"/>
            <a:ext cx="2857520" cy="28575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1346208"/>
            <a:ext cx="7467600" cy="939784"/>
          </a:xfrm>
        </p:spPr>
        <p:txBody>
          <a:bodyPr>
            <a:normAutofit fontScale="90000"/>
          </a:bodyPr>
          <a:lstStyle/>
          <a:p>
            <a:r>
              <a:rPr lang="tr-TR" b="1" dirty="0" smtClean="0"/>
              <a:t>PROJELER-OKUL YENİLEME ÇALIŞMALARI</a:t>
            </a:r>
            <a:r>
              <a:rPr lang="tr-TR" dirty="0" smtClean="0"/>
              <a:t/>
            </a:r>
            <a:br>
              <a:rPr lang="tr-TR" dirty="0" smtClean="0"/>
            </a:br>
            <a:r>
              <a:rPr lang="tr-TR" dirty="0" smtClean="0"/>
              <a:t/>
            </a:r>
            <a:br>
              <a:rPr lang="tr-TR" dirty="0" smtClean="0"/>
            </a:br>
            <a:r>
              <a:rPr lang="tr-TR" dirty="0" smtClean="0"/>
              <a:t/>
            </a:r>
            <a:br>
              <a:rPr lang="tr-TR" dirty="0" smtClean="0"/>
            </a:br>
            <a:endParaRPr lang="tr-TR" dirty="0"/>
          </a:p>
        </p:txBody>
      </p:sp>
      <p:graphicFrame>
        <p:nvGraphicFramePr>
          <p:cNvPr id="5" name="4 İçerik Yer Tutucusu"/>
          <p:cNvGraphicFramePr>
            <a:graphicFrameLocks noGrp="1"/>
          </p:cNvGraphicFramePr>
          <p:nvPr>
            <p:ph sz="quarter" idx="1"/>
          </p:nvPr>
        </p:nvGraphicFramePr>
        <p:xfrm>
          <a:off x="457200" y="1285873"/>
          <a:ext cx="7467600" cy="48577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33800"/>
                <a:gridCol w="3733800"/>
              </a:tblGrid>
              <a:tr h="2428885">
                <a:tc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</a:tr>
              <a:tr h="2428885">
                <a:tc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7" name="6 Resim" descr="photo_2022-08-25_13-19-0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100" y="1114488"/>
            <a:ext cx="3886148" cy="3171768"/>
          </a:xfrm>
          <a:prstGeom prst="rect">
            <a:avLst/>
          </a:prstGeom>
        </p:spPr>
      </p:pic>
      <p:pic>
        <p:nvPicPr>
          <p:cNvPr id="8" name="7 Resim" descr="photo_2022-08-25_13-19-0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20" y="4286256"/>
            <a:ext cx="4071966" cy="2500330"/>
          </a:xfrm>
          <a:prstGeom prst="rect">
            <a:avLst/>
          </a:prstGeom>
        </p:spPr>
      </p:pic>
      <p:pic>
        <p:nvPicPr>
          <p:cNvPr id="9" name="8 Resim" descr="photo_2022-08-25_13-19-10.jpg"/>
          <p:cNvPicPr>
            <a:picLocks noChangeAspect="1"/>
          </p:cNvPicPr>
          <p:nvPr/>
        </p:nvPicPr>
        <p:blipFill>
          <a:blip r:embed="rId4"/>
          <a:srcRect b="12501"/>
          <a:stretch>
            <a:fillRect/>
          </a:stretch>
        </p:blipFill>
        <p:spPr>
          <a:xfrm>
            <a:off x="4357686" y="4357718"/>
            <a:ext cx="4214842" cy="2500282"/>
          </a:xfrm>
          <a:prstGeom prst="rect">
            <a:avLst/>
          </a:prstGeom>
        </p:spPr>
      </p:pic>
      <p:pic>
        <p:nvPicPr>
          <p:cNvPr id="10" name="9 Resim" descr="photo_2022-08-25_13-19-11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6248" y="1071546"/>
            <a:ext cx="4286280" cy="32147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sz="quarter" idx="1"/>
          </p:nvPr>
        </p:nvSpPr>
        <p:spPr>
          <a:xfrm>
            <a:off x="571472" y="571480"/>
            <a:ext cx="7467600" cy="4873752"/>
          </a:xfrm>
        </p:spPr>
        <p:txBody>
          <a:bodyPr/>
          <a:lstStyle/>
          <a:p>
            <a:pPr lvl="0"/>
            <a:r>
              <a:rPr lang="tr-TR" dirty="0" smtClean="0"/>
              <a:t>Deneme  sınavları yaparak öğrencilerin gelişimi takip ediyoruz. </a:t>
            </a:r>
          </a:p>
          <a:p>
            <a:pPr lvl="0"/>
            <a:r>
              <a:rPr lang="tr-TR" dirty="0" smtClean="0"/>
              <a:t>Okulumuzda 40 tane deneme planladık ve yaptık.</a:t>
            </a:r>
          </a:p>
          <a:p>
            <a:pPr lvl="0"/>
            <a:r>
              <a:rPr lang="tr-TR" dirty="0" smtClean="0"/>
              <a:t>Dereceye giren öğrencilerimize ödüller veriyoruz.</a:t>
            </a:r>
          </a:p>
          <a:p>
            <a:pPr lvl="0"/>
            <a:endParaRPr lang="tr-TR" dirty="0" smtClean="0"/>
          </a:p>
          <a:p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sz="quarter" idx="1"/>
          </p:nvPr>
        </p:nvSpPr>
        <p:spPr>
          <a:xfrm>
            <a:off x="571472" y="214290"/>
            <a:ext cx="8358246" cy="4873752"/>
          </a:xfrm>
        </p:spPr>
        <p:txBody>
          <a:bodyPr/>
          <a:lstStyle/>
          <a:p>
            <a:pPr lvl="0"/>
            <a:r>
              <a:rPr lang="tr-TR" dirty="0" smtClean="0"/>
              <a:t>Okul girişimizi düzenledik.Öğrencilerimiz için Oturma alanı oluşturduk.</a:t>
            </a:r>
          </a:p>
          <a:p>
            <a:endParaRPr lang="tr-TR" dirty="0"/>
          </a:p>
        </p:txBody>
      </p:sp>
      <p:pic>
        <p:nvPicPr>
          <p:cNvPr id="4" name="3 Resim" descr="photo_2023-07-12_14-14-1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90" y="1000108"/>
            <a:ext cx="8358214" cy="56435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sz="quarter" idx="1"/>
          </p:nvPr>
        </p:nvSpPr>
        <p:spPr>
          <a:xfrm>
            <a:off x="285720" y="214290"/>
            <a:ext cx="8572560" cy="4873752"/>
          </a:xfrm>
        </p:spPr>
        <p:txBody>
          <a:bodyPr/>
          <a:lstStyle/>
          <a:p>
            <a:r>
              <a:rPr lang="tr-TR" dirty="0" smtClean="0"/>
              <a:t>Öğrencilerimizin kaliteli zaman geçirmelerine olanak sağlamak amacıyla </a:t>
            </a:r>
            <a:r>
              <a:rPr lang="tr-TR" b="1" u="sng" dirty="0" smtClean="0"/>
              <a:t>Sosyal Etkinlik Sınıfı </a:t>
            </a:r>
            <a:r>
              <a:rPr lang="tr-TR" dirty="0" smtClean="0"/>
              <a:t>açtık.Sınıfımıza Masa tenisi ,Koltuklar , masa ve zeka oyun  setleri temin ettik.</a:t>
            </a:r>
          </a:p>
          <a:p>
            <a:pPr lvl="0"/>
            <a:endParaRPr lang="tr-TR" dirty="0" smtClean="0"/>
          </a:p>
          <a:p>
            <a:pPr lvl="0"/>
            <a:endParaRPr lang="tr-TR" dirty="0" smtClean="0"/>
          </a:p>
          <a:p>
            <a:endParaRPr lang="tr-TR" dirty="0"/>
          </a:p>
        </p:txBody>
      </p:sp>
      <p:pic>
        <p:nvPicPr>
          <p:cNvPr id="7" name="6 Resim" descr="photo_2023-07-12_14-15-34.jpg"/>
          <p:cNvPicPr>
            <a:picLocks noChangeAspect="1"/>
          </p:cNvPicPr>
          <p:nvPr/>
        </p:nvPicPr>
        <p:blipFill>
          <a:blip r:embed="rId2"/>
          <a:srcRect t="-1389" r="4878"/>
          <a:stretch>
            <a:fillRect/>
          </a:stretch>
        </p:blipFill>
        <p:spPr>
          <a:xfrm>
            <a:off x="357158" y="1643050"/>
            <a:ext cx="6072230" cy="5214950"/>
          </a:xfrm>
          <a:prstGeom prst="rect">
            <a:avLst/>
          </a:prstGeom>
        </p:spPr>
      </p:pic>
      <p:pic>
        <p:nvPicPr>
          <p:cNvPr id="8" name="7 Resim" descr="photo_2023-07-12_14-15-2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00826" y="1657322"/>
            <a:ext cx="2143140" cy="2700372"/>
          </a:xfrm>
          <a:prstGeom prst="rect">
            <a:avLst/>
          </a:prstGeom>
        </p:spPr>
      </p:pic>
      <p:pic>
        <p:nvPicPr>
          <p:cNvPr id="9" name="8 Resim" descr="photo_2023-07-12_14-15-3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00826" y="4286256"/>
            <a:ext cx="2143140" cy="25717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sz="quarter" idx="1"/>
          </p:nvPr>
        </p:nvSpPr>
        <p:spPr>
          <a:xfrm>
            <a:off x="285720" y="214290"/>
            <a:ext cx="8572560" cy="4873752"/>
          </a:xfrm>
        </p:spPr>
        <p:txBody>
          <a:bodyPr/>
          <a:lstStyle/>
          <a:p>
            <a:r>
              <a:rPr lang="tr-TR" b="1" u="sng" dirty="0" smtClean="0"/>
              <a:t>Sosyal Etkinlik Sınıfımız</a:t>
            </a:r>
            <a:endParaRPr lang="tr-TR" dirty="0" smtClean="0"/>
          </a:p>
          <a:p>
            <a:pPr lvl="0"/>
            <a:endParaRPr lang="tr-TR" dirty="0" smtClean="0"/>
          </a:p>
          <a:p>
            <a:pPr lvl="0"/>
            <a:endParaRPr lang="tr-TR" dirty="0" smtClean="0"/>
          </a:p>
          <a:p>
            <a:endParaRPr lang="tr-TR" dirty="0"/>
          </a:p>
        </p:txBody>
      </p:sp>
      <p:pic>
        <p:nvPicPr>
          <p:cNvPr id="10" name="9 Resim" descr="photo_2023-07-12_14-15-2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596" y="785794"/>
            <a:ext cx="8215370" cy="58578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sz="quarter" idx="1"/>
          </p:nvPr>
        </p:nvSpPr>
        <p:spPr>
          <a:xfrm>
            <a:off x="285720" y="214290"/>
            <a:ext cx="8572560" cy="4873752"/>
          </a:xfrm>
        </p:spPr>
        <p:txBody>
          <a:bodyPr/>
          <a:lstStyle/>
          <a:p>
            <a:r>
              <a:rPr lang="tr-TR" b="1" u="sng" dirty="0" smtClean="0"/>
              <a:t>Rehberlik Odası Açtık…</a:t>
            </a:r>
            <a:endParaRPr lang="tr-TR" dirty="0" smtClean="0"/>
          </a:p>
          <a:p>
            <a:pPr lvl="0"/>
            <a:endParaRPr lang="tr-TR" dirty="0" smtClean="0"/>
          </a:p>
          <a:p>
            <a:pPr lvl="0"/>
            <a:endParaRPr lang="tr-TR" dirty="0" smtClean="0"/>
          </a:p>
          <a:p>
            <a:endParaRPr lang="tr-TR" dirty="0"/>
          </a:p>
        </p:txBody>
      </p:sp>
      <p:pic>
        <p:nvPicPr>
          <p:cNvPr id="5" name="4 Resim" descr="photo_2023-07-28_15-38-2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472" y="928670"/>
            <a:ext cx="8072494" cy="53578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sz="quarter" idx="1"/>
          </p:nvPr>
        </p:nvSpPr>
        <p:spPr>
          <a:xfrm>
            <a:off x="285720" y="214290"/>
            <a:ext cx="8572560" cy="4873752"/>
          </a:xfrm>
        </p:spPr>
        <p:txBody>
          <a:bodyPr/>
          <a:lstStyle/>
          <a:p>
            <a:r>
              <a:rPr lang="tr-TR" b="1" u="sng" dirty="0" smtClean="0"/>
              <a:t>Rehberlik Odası Açtık…</a:t>
            </a:r>
            <a:endParaRPr lang="tr-TR" dirty="0" smtClean="0"/>
          </a:p>
          <a:p>
            <a:pPr lvl="0"/>
            <a:endParaRPr lang="tr-TR" dirty="0" smtClean="0"/>
          </a:p>
          <a:p>
            <a:pPr lvl="0"/>
            <a:endParaRPr lang="tr-TR" dirty="0" smtClean="0"/>
          </a:p>
          <a:p>
            <a:endParaRPr lang="tr-TR" dirty="0"/>
          </a:p>
        </p:txBody>
      </p:sp>
      <p:pic>
        <p:nvPicPr>
          <p:cNvPr id="1026" name="Picture 2" descr="C:\Users\PC\Desktop\photo_2023-07-28_15-14-1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857232"/>
            <a:ext cx="8143932" cy="55721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sz="quarter" idx="1"/>
          </p:nvPr>
        </p:nvSpPr>
        <p:spPr>
          <a:xfrm>
            <a:off x="571472" y="214290"/>
            <a:ext cx="7467600" cy="4873752"/>
          </a:xfrm>
        </p:spPr>
        <p:txBody>
          <a:bodyPr/>
          <a:lstStyle/>
          <a:p>
            <a:pPr lvl="0"/>
            <a:r>
              <a:rPr lang="tr-TR" dirty="0" smtClean="0"/>
              <a:t>Okul sınıflarımızı ve koridor duvarlarımızı boyadık.</a:t>
            </a:r>
          </a:p>
          <a:p>
            <a:pPr lvl="0"/>
            <a:endParaRPr lang="tr-TR" dirty="0" smtClean="0"/>
          </a:p>
          <a:p>
            <a:endParaRPr lang="tr-TR" dirty="0"/>
          </a:p>
        </p:txBody>
      </p:sp>
      <p:pic>
        <p:nvPicPr>
          <p:cNvPr id="8" name="7 Resim" descr="photo_2022-04-19_11-48-4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10" y="1128736"/>
            <a:ext cx="8301056" cy="55149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sz="quarter" idx="1"/>
          </p:nvPr>
        </p:nvSpPr>
        <p:spPr>
          <a:xfrm>
            <a:off x="571472" y="214290"/>
            <a:ext cx="8215370" cy="4873752"/>
          </a:xfrm>
        </p:spPr>
        <p:txBody>
          <a:bodyPr/>
          <a:lstStyle/>
          <a:p>
            <a:pPr lvl="0"/>
            <a:r>
              <a:rPr lang="tr-TR" dirty="0" smtClean="0"/>
              <a:t>Okul sınıflarımızı ve koridor duvarlarımızı boyadık.</a:t>
            </a:r>
          </a:p>
          <a:p>
            <a:pPr lvl="0"/>
            <a:r>
              <a:rPr lang="tr-TR" dirty="0" smtClean="0"/>
              <a:t>Görsellerle donattık.</a:t>
            </a:r>
          </a:p>
          <a:p>
            <a:endParaRPr lang="tr-TR" dirty="0"/>
          </a:p>
        </p:txBody>
      </p:sp>
      <p:pic>
        <p:nvPicPr>
          <p:cNvPr id="4" name="3 Resim" descr="photo_2023-07-12_14-14-1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58" y="1500174"/>
            <a:ext cx="8429684" cy="44934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sz="quarter" idx="1"/>
          </p:nvPr>
        </p:nvSpPr>
        <p:spPr>
          <a:xfrm>
            <a:off x="571472" y="214290"/>
            <a:ext cx="8215370" cy="4873752"/>
          </a:xfrm>
        </p:spPr>
        <p:txBody>
          <a:bodyPr/>
          <a:lstStyle/>
          <a:p>
            <a:pPr lvl="0"/>
            <a:r>
              <a:rPr lang="tr-TR" dirty="0" smtClean="0"/>
              <a:t>Okul sınıflarımızı ve koridor duvarlarımızı boyadık.</a:t>
            </a:r>
          </a:p>
          <a:p>
            <a:pPr lvl="0"/>
            <a:r>
              <a:rPr lang="tr-TR" dirty="0" smtClean="0"/>
              <a:t>Görsellerle donattık.</a:t>
            </a:r>
          </a:p>
          <a:p>
            <a:endParaRPr lang="tr-TR" dirty="0"/>
          </a:p>
        </p:txBody>
      </p:sp>
      <p:pic>
        <p:nvPicPr>
          <p:cNvPr id="5" name="4 Resim" descr="photo_2023-07-12_14-14-1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596" y="1142984"/>
            <a:ext cx="4000528" cy="5000660"/>
          </a:xfrm>
          <a:prstGeom prst="rect">
            <a:avLst/>
          </a:prstGeom>
        </p:spPr>
      </p:pic>
      <p:pic>
        <p:nvPicPr>
          <p:cNvPr id="7" name="6 Resim" descr="photo_2023-07-12_14-14-1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1868" y="1142984"/>
            <a:ext cx="5260072" cy="50006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sz="quarter" idx="1"/>
          </p:nvPr>
        </p:nvSpPr>
        <p:spPr>
          <a:xfrm>
            <a:off x="571472" y="214290"/>
            <a:ext cx="7467600" cy="4873752"/>
          </a:xfrm>
        </p:spPr>
        <p:txBody>
          <a:bodyPr/>
          <a:lstStyle/>
          <a:p>
            <a:pPr lvl="0"/>
            <a:r>
              <a:rPr lang="tr-TR" dirty="0" smtClean="0"/>
              <a:t>Okul sınıflarımız ve koridor duvarlarımızı boyadık.</a:t>
            </a:r>
          </a:p>
          <a:p>
            <a:pPr lvl="0"/>
            <a:endParaRPr lang="tr-TR" dirty="0" smtClean="0"/>
          </a:p>
          <a:p>
            <a:endParaRPr lang="tr-TR" dirty="0"/>
          </a:p>
        </p:txBody>
      </p:sp>
      <p:pic>
        <p:nvPicPr>
          <p:cNvPr id="9" name="8 Resim" descr="photo_2022-04-19_11-48-5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1000108"/>
            <a:ext cx="4214842" cy="5643602"/>
          </a:xfrm>
          <a:prstGeom prst="rect">
            <a:avLst/>
          </a:prstGeom>
        </p:spPr>
      </p:pic>
      <p:pic>
        <p:nvPicPr>
          <p:cNvPr id="10" name="9 Resim" descr="photo_2022-04-19_11-48-5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282" y="1071546"/>
            <a:ext cx="4300504" cy="57864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sz="quarter" idx="1"/>
          </p:nvPr>
        </p:nvSpPr>
        <p:spPr>
          <a:xfrm>
            <a:off x="571472" y="214290"/>
            <a:ext cx="7467600" cy="4873752"/>
          </a:xfrm>
        </p:spPr>
        <p:txBody>
          <a:bodyPr/>
          <a:lstStyle/>
          <a:p>
            <a:pPr lvl="0"/>
            <a:r>
              <a:rPr lang="tr-TR" dirty="0" smtClean="0"/>
              <a:t>Okul levhamızı yeniledik.</a:t>
            </a:r>
          </a:p>
          <a:p>
            <a:pPr lvl="0"/>
            <a:endParaRPr lang="tr-TR" dirty="0" smtClean="0"/>
          </a:p>
          <a:p>
            <a:endParaRPr lang="tr-TR" dirty="0"/>
          </a:p>
        </p:txBody>
      </p:sp>
      <p:pic>
        <p:nvPicPr>
          <p:cNvPr id="5" name="4 Resim" descr="photo_2022-08-25_13-19-0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224" y="928670"/>
            <a:ext cx="7643866" cy="55007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sz="quarter" idx="1"/>
          </p:nvPr>
        </p:nvSpPr>
        <p:spPr>
          <a:xfrm>
            <a:off x="571472" y="214290"/>
            <a:ext cx="7467600" cy="4873752"/>
          </a:xfrm>
        </p:spPr>
        <p:txBody>
          <a:bodyPr/>
          <a:lstStyle/>
          <a:p>
            <a:pPr lvl="0"/>
            <a:r>
              <a:rPr lang="tr-TR" dirty="0" smtClean="0"/>
              <a:t>Dereceye giren öğrencilerimize ödüller veriyoruz.</a:t>
            </a:r>
          </a:p>
          <a:p>
            <a:pPr lvl="0"/>
            <a:endParaRPr lang="tr-TR" dirty="0" smtClean="0"/>
          </a:p>
          <a:p>
            <a:endParaRPr lang="tr-TR" dirty="0"/>
          </a:p>
        </p:txBody>
      </p:sp>
      <p:pic>
        <p:nvPicPr>
          <p:cNvPr id="4" name="3 Resim" descr="photo_2023-05-17_15-32-5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58" y="785794"/>
            <a:ext cx="8001056" cy="57150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sz="quarter" idx="1"/>
          </p:nvPr>
        </p:nvSpPr>
        <p:spPr>
          <a:xfrm>
            <a:off x="571472" y="214290"/>
            <a:ext cx="7467600" cy="4873752"/>
          </a:xfrm>
        </p:spPr>
        <p:txBody>
          <a:bodyPr/>
          <a:lstStyle/>
          <a:p>
            <a:pPr lvl="0"/>
            <a:r>
              <a:rPr lang="tr-TR" dirty="0" smtClean="0"/>
              <a:t>Bodrum katımız sıva, boya badana işlemlerinin ardından faaliyete geçirildi.</a:t>
            </a:r>
          </a:p>
          <a:p>
            <a:pPr lvl="0"/>
            <a:endParaRPr lang="tr-TR" dirty="0" smtClean="0"/>
          </a:p>
          <a:p>
            <a:endParaRPr lang="tr-TR" dirty="0"/>
          </a:p>
        </p:txBody>
      </p:sp>
      <p:pic>
        <p:nvPicPr>
          <p:cNvPr id="4" name="3 Resim" descr="photo_2022-08-25_13-19-1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910" y="1142984"/>
            <a:ext cx="8001056" cy="55721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sz="quarter" idx="1"/>
          </p:nvPr>
        </p:nvSpPr>
        <p:spPr>
          <a:xfrm>
            <a:off x="571472" y="214290"/>
            <a:ext cx="8215370" cy="4873752"/>
          </a:xfrm>
        </p:spPr>
        <p:txBody>
          <a:bodyPr/>
          <a:lstStyle/>
          <a:p>
            <a:pPr lvl="0"/>
            <a:r>
              <a:rPr lang="tr-TR" dirty="0" smtClean="0"/>
              <a:t>Bodrum katımız sıva, boya badana işlemlerinin ardından faaliyete geçirildi.</a:t>
            </a:r>
            <a:r>
              <a:rPr lang="tr-TR" b="1" u="sng" dirty="0" smtClean="0"/>
              <a:t>Öğrenci Yemekhanesi </a:t>
            </a:r>
            <a:r>
              <a:rPr lang="tr-TR" dirty="0" smtClean="0"/>
              <a:t>olarak kullanılmaktadır.</a:t>
            </a:r>
          </a:p>
          <a:p>
            <a:pPr lvl="0"/>
            <a:endParaRPr lang="tr-TR" dirty="0" smtClean="0"/>
          </a:p>
          <a:p>
            <a:endParaRPr lang="tr-TR" dirty="0"/>
          </a:p>
        </p:txBody>
      </p:sp>
      <p:pic>
        <p:nvPicPr>
          <p:cNvPr id="6" name="5 Resim" descr="photo_2023-07-04_15-07-5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910" y="1571612"/>
            <a:ext cx="8001056" cy="50006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sz="quarter" idx="1"/>
          </p:nvPr>
        </p:nvSpPr>
        <p:spPr>
          <a:xfrm>
            <a:off x="571472" y="214290"/>
            <a:ext cx="8215370" cy="4873752"/>
          </a:xfrm>
        </p:spPr>
        <p:txBody>
          <a:bodyPr/>
          <a:lstStyle/>
          <a:p>
            <a:pPr lvl="0"/>
            <a:r>
              <a:rPr lang="tr-TR" dirty="0" smtClean="0"/>
              <a:t>Ebru Çalışmalarımızın tavandan asılarak sergilendiği </a:t>
            </a:r>
            <a:r>
              <a:rPr lang="tr-TR" b="1" u="sng" dirty="0" smtClean="0"/>
              <a:t>“Ebru Sokağı</a:t>
            </a:r>
            <a:r>
              <a:rPr lang="tr-TR" dirty="0" smtClean="0"/>
              <a:t>” adını verdiğimiz koridorumuzu oluşturduk…</a:t>
            </a:r>
          </a:p>
          <a:p>
            <a:endParaRPr lang="tr-TR" dirty="0"/>
          </a:p>
        </p:txBody>
      </p:sp>
      <p:pic>
        <p:nvPicPr>
          <p:cNvPr id="7" name="6 Resim" descr="photo_2023-07-12_14-14-2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0628" y="1428736"/>
            <a:ext cx="3786214" cy="5072098"/>
          </a:xfrm>
          <a:prstGeom prst="rect">
            <a:avLst/>
          </a:prstGeom>
        </p:spPr>
      </p:pic>
      <p:pic>
        <p:nvPicPr>
          <p:cNvPr id="8" name="7 Resim" descr="photo_2023-07-12_14-14-2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158" y="1428736"/>
            <a:ext cx="4572032" cy="50720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sz="quarter" idx="1"/>
          </p:nvPr>
        </p:nvSpPr>
        <p:spPr>
          <a:xfrm>
            <a:off x="571472" y="214290"/>
            <a:ext cx="8215370" cy="4873752"/>
          </a:xfrm>
        </p:spPr>
        <p:txBody>
          <a:bodyPr/>
          <a:lstStyle/>
          <a:p>
            <a:pPr lvl="0"/>
            <a:r>
              <a:rPr lang="tr-TR" dirty="0" smtClean="0"/>
              <a:t>Ebru Çalışmalarımızın tavandan asılarak sergilendiği </a:t>
            </a:r>
            <a:r>
              <a:rPr lang="tr-TR" b="1" u="sng" dirty="0" smtClean="0"/>
              <a:t>“Ebru Sokağı” </a:t>
            </a:r>
            <a:r>
              <a:rPr lang="tr-TR" dirty="0" smtClean="0"/>
              <a:t>adını verdiğimiz koridorumuzu oluşturduk…</a:t>
            </a:r>
          </a:p>
          <a:p>
            <a:endParaRPr lang="tr-TR" dirty="0"/>
          </a:p>
        </p:txBody>
      </p:sp>
      <p:pic>
        <p:nvPicPr>
          <p:cNvPr id="5" name="4 Resim" descr="photo_2023-07-12_14-14-2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662" y="1500174"/>
            <a:ext cx="7643866" cy="49292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sz="quarter" idx="1"/>
          </p:nvPr>
        </p:nvSpPr>
        <p:spPr>
          <a:xfrm>
            <a:off x="571472" y="214290"/>
            <a:ext cx="7467600" cy="4873752"/>
          </a:xfrm>
        </p:spPr>
        <p:txBody>
          <a:bodyPr/>
          <a:lstStyle/>
          <a:p>
            <a:pPr lvl="0"/>
            <a:r>
              <a:rPr lang="tr-TR" dirty="0" smtClean="0"/>
              <a:t>Bahçemize 1600 adet fidan diktik.</a:t>
            </a:r>
          </a:p>
          <a:p>
            <a:pPr lvl="0"/>
            <a:endParaRPr lang="tr-TR" dirty="0" smtClean="0"/>
          </a:p>
          <a:p>
            <a:endParaRPr lang="tr-TR" dirty="0"/>
          </a:p>
        </p:txBody>
      </p:sp>
      <p:pic>
        <p:nvPicPr>
          <p:cNvPr id="4" name="3 Resim" descr="photo_2023-05-08_12-58-4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282" y="1500174"/>
            <a:ext cx="4436256" cy="5000660"/>
          </a:xfrm>
          <a:prstGeom prst="rect">
            <a:avLst/>
          </a:prstGeom>
        </p:spPr>
      </p:pic>
      <p:pic>
        <p:nvPicPr>
          <p:cNvPr id="8" name="7 Resim" descr="photo_2023-05-08_13-00-2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500174"/>
            <a:ext cx="4293380" cy="49292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sz="quarter" idx="1"/>
          </p:nvPr>
        </p:nvSpPr>
        <p:spPr>
          <a:xfrm>
            <a:off x="571472" y="214290"/>
            <a:ext cx="7467600" cy="4873752"/>
          </a:xfrm>
        </p:spPr>
        <p:txBody>
          <a:bodyPr/>
          <a:lstStyle/>
          <a:p>
            <a:r>
              <a:rPr lang="tr-TR" dirty="0" smtClean="0"/>
              <a:t>Okulumuzda fidan yetiştirme sınıfı açıldı, yetiştirilen çiçek ve diğer birçok bitki okul bahçesine dikildi.</a:t>
            </a:r>
          </a:p>
          <a:p>
            <a:pPr lvl="0"/>
            <a:endParaRPr lang="tr-TR" dirty="0" smtClean="0"/>
          </a:p>
          <a:p>
            <a:endParaRPr lang="tr-TR" dirty="0"/>
          </a:p>
        </p:txBody>
      </p:sp>
      <p:pic>
        <p:nvPicPr>
          <p:cNvPr id="5" name="4 Resim" descr="photo_2023-01-04_15-59-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662" y="1464554"/>
            <a:ext cx="4107586" cy="5107718"/>
          </a:xfrm>
          <a:prstGeom prst="rect">
            <a:avLst/>
          </a:prstGeom>
        </p:spPr>
      </p:pic>
      <p:pic>
        <p:nvPicPr>
          <p:cNvPr id="11" name="10 Resim" descr="photo_2023-01-04_15-59-1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4810" y="1428736"/>
            <a:ext cx="4500594" cy="50720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sz="quarter" idx="1"/>
          </p:nvPr>
        </p:nvSpPr>
        <p:spPr>
          <a:xfrm>
            <a:off x="571472" y="214290"/>
            <a:ext cx="7467600" cy="4873752"/>
          </a:xfrm>
        </p:spPr>
        <p:txBody>
          <a:bodyPr/>
          <a:lstStyle/>
          <a:p>
            <a:r>
              <a:rPr lang="tr-TR" dirty="0" smtClean="0"/>
              <a:t>Okulumuzda fidan yetiştirme sınıfı açıldı, yetiştirilen çiçek ve diğer birçok bitki okul bahçesine dikildi.</a:t>
            </a:r>
          </a:p>
          <a:p>
            <a:pPr lvl="0"/>
            <a:endParaRPr lang="tr-TR" dirty="0" smtClean="0"/>
          </a:p>
          <a:p>
            <a:endParaRPr lang="tr-TR" dirty="0"/>
          </a:p>
        </p:txBody>
      </p:sp>
      <p:pic>
        <p:nvPicPr>
          <p:cNvPr id="6" name="5 Resim" descr="photo_2023-01-04_15-59-0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9215" y="1428736"/>
            <a:ext cx="4236189" cy="5143536"/>
          </a:xfrm>
          <a:prstGeom prst="rect">
            <a:avLst/>
          </a:prstGeom>
        </p:spPr>
      </p:pic>
      <p:pic>
        <p:nvPicPr>
          <p:cNvPr id="10" name="9 Resim" descr="photo_2023-01-04_15-59-0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158" y="1500174"/>
            <a:ext cx="3929090" cy="50720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sz="quarter" idx="1"/>
          </p:nvPr>
        </p:nvSpPr>
        <p:spPr>
          <a:xfrm>
            <a:off x="571472" y="214290"/>
            <a:ext cx="7467600" cy="4873752"/>
          </a:xfrm>
        </p:spPr>
        <p:txBody>
          <a:bodyPr/>
          <a:lstStyle/>
          <a:p>
            <a:r>
              <a:rPr lang="tr-TR" dirty="0" smtClean="0"/>
              <a:t>Okulumuzda fidan yetiştirme sınıfı açıldı, yetiştirilen çiçek ve diğer birçok bitki okul bahçesine dikildi.</a:t>
            </a:r>
          </a:p>
          <a:p>
            <a:pPr lvl="0"/>
            <a:endParaRPr lang="tr-TR" dirty="0" smtClean="0"/>
          </a:p>
          <a:p>
            <a:endParaRPr lang="tr-TR" dirty="0"/>
          </a:p>
        </p:txBody>
      </p:sp>
      <p:pic>
        <p:nvPicPr>
          <p:cNvPr id="5" name="4 Resim" descr="photo_2023-06-15_03-35-0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57364"/>
            <a:ext cx="4357686" cy="4307652"/>
          </a:xfrm>
          <a:prstGeom prst="rect">
            <a:avLst/>
          </a:prstGeom>
        </p:spPr>
      </p:pic>
      <p:pic>
        <p:nvPicPr>
          <p:cNvPr id="7" name="6 Resim" descr="photo_2023-06-15_03-40-1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9124" y="1785926"/>
            <a:ext cx="4286280" cy="43577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sz="quarter" idx="1"/>
          </p:nvPr>
        </p:nvSpPr>
        <p:spPr>
          <a:xfrm>
            <a:off x="571472" y="214290"/>
            <a:ext cx="7467600" cy="4873752"/>
          </a:xfrm>
        </p:spPr>
        <p:txBody>
          <a:bodyPr/>
          <a:lstStyle/>
          <a:p>
            <a:r>
              <a:rPr lang="tr-TR" dirty="0" smtClean="0"/>
              <a:t>Okulumuzda fidan yetiştirme sınıfı açıldı, yetiştirilen çiçek ve diğer birçok bitki okul bahçesine dikildi.</a:t>
            </a:r>
          </a:p>
          <a:p>
            <a:pPr lvl="0"/>
            <a:endParaRPr lang="tr-TR" dirty="0" smtClean="0"/>
          </a:p>
          <a:p>
            <a:endParaRPr lang="tr-TR" dirty="0"/>
          </a:p>
        </p:txBody>
      </p:sp>
      <p:pic>
        <p:nvPicPr>
          <p:cNvPr id="6" name="5 Resim" descr="photo_2023-07-04_15-19-2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538" y="1400240"/>
            <a:ext cx="4171900" cy="4857760"/>
          </a:xfrm>
          <a:prstGeom prst="rect">
            <a:avLst/>
          </a:prstGeom>
        </p:spPr>
      </p:pic>
      <p:pic>
        <p:nvPicPr>
          <p:cNvPr id="8" name="7 Resim" descr="photo_2023-07-04_15-20-1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3438" y="1357298"/>
            <a:ext cx="4071966" cy="48577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sz="quarter" idx="1"/>
          </p:nvPr>
        </p:nvSpPr>
        <p:spPr>
          <a:xfrm>
            <a:off x="571472" y="214290"/>
            <a:ext cx="7467600" cy="4873752"/>
          </a:xfrm>
        </p:spPr>
        <p:txBody>
          <a:bodyPr/>
          <a:lstStyle/>
          <a:p>
            <a:r>
              <a:rPr lang="tr-TR" dirty="0" smtClean="0"/>
              <a:t>Okulumuzda fidan yetiştirme sınıfı açıldı, yetiştirilen çiçek ve diğer birçok bitki okul bahçesine dikildi.</a:t>
            </a:r>
          </a:p>
          <a:p>
            <a:pPr lvl="0"/>
            <a:endParaRPr lang="tr-TR" dirty="0" smtClean="0"/>
          </a:p>
          <a:p>
            <a:endParaRPr lang="tr-TR" dirty="0"/>
          </a:p>
        </p:txBody>
      </p:sp>
      <p:pic>
        <p:nvPicPr>
          <p:cNvPr id="9" name="8 Resim" descr="photo_2023-07-04_15-20-25 (2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910" y="1500174"/>
            <a:ext cx="4143404" cy="4857760"/>
          </a:xfrm>
          <a:prstGeom prst="rect">
            <a:avLst/>
          </a:prstGeom>
        </p:spPr>
      </p:pic>
      <p:pic>
        <p:nvPicPr>
          <p:cNvPr id="11" name="10 Resim" descr="photo_2023-07-04_15-21-1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7752" y="1357298"/>
            <a:ext cx="3786196" cy="50006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İçerik Yer Tutucusu" descr="photo_2022-06-17_14-30-45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500034" y="1214422"/>
            <a:ext cx="7643866" cy="5259403"/>
          </a:xfrm>
        </p:spPr>
      </p:pic>
      <p:sp>
        <p:nvSpPr>
          <p:cNvPr id="8" name="2 İçerik Yer Tutucusu"/>
          <p:cNvSpPr txBox="1">
            <a:spLocks/>
          </p:cNvSpPr>
          <p:nvPr/>
        </p:nvSpPr>
        <p:spPr>
          <a:xfrm>
            <a:off x="571472" y="21429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indent="-274320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Char char=""/>
            </a:pPr>
            <a:r>
              <a:rPr lang="tr-TR" sz="2000" dirty="0" smtClean="0"/>
              <a:t>Okulumuzda danışman öğretmen sistemi(</a:t>
            </a:r>
            <a:r>
              <a:rPr lang="tr-TR" sz="2000" dirty="0" err="1" smtClean="0"/>
              <a:t>KOÇ’luk</a:t>
            </a:r>
            <a:r>
              <a:rPr lang="tr-TR" sz="2000" dirty="0" smtClean="0"/>
              <a:t>) uygulanmakta, öğrencilerin gelişimi takip edilmektedir.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Char char=""/>
              <a:tabLst/>
              <a:defRPr/>
            </a:pPr>
            <a:endParaRPr kumimoji="0" lang="tr-TR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Char char=""/>
              <a:tabLst/>
              <a:defRPr/>
            </a:pPr>
            <a:endParaRPr kumimoji="0" lang="tr-TR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Char char=""/>
              <a:tabLst/>
              <a:defRPr/>
            </a:pPr>
            <a:endParaRPr kumimoji="0" lang="tr-TR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sz="quarter" idx="1"/>
          </p:nvPr>
        </p:nvSpPr>
        <p:spPr>
          <a:xfrm>
            <a:off x="571472" y="214290"/>
            <a:ext cx="7467600" cy="4873752"/>
          </a:xfrm>
        </p:spPr>
        <p:txBody>
          <a:bodyPr/>
          <a:lstStyle/>
          <a:p>
            <a:r>
              <a:rPr lang="tr-TR" dirty="0" smtClean="0"/>
              <a:t>Okulumuzda fidan yetiştirme sınıfı açıldı, yetiştirilen çiçek ve diğer birçok bitki okul bahçesine dikildi.</a:t>
            </a:r>
          </a:p>
          <a:p>
            <a:pPr lvl="0"/>
            <a:endParaRPr lang="tr-TR" dirty="0" smtClean="0"/>
          </a:p>
          <a:p>
            <a:endParaRPr lang="tr-TR" dirty="0"/>
          </a:p>
        </p:txBody>
      </p:sp>
      <p:pic>
        <p:nvPicPr>
          <p:cNvPr id="6" name="5 Resim" descr="photo_2022-08-18_12-33-5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596" y="1571612"/>
            <a:ext cx="4143404" cy="4857784"/>
          </a:xfrm>
          <a:prstGeom prst="rect">
            <a:avLst/>
          </a:prstGeom>
        </p:spPr>
      </p:pic>
      <p:pic>
        <p:nvPicPr>
          <p:cNvPr id="10" name="9 Resim" descr="photo_2022-08-18_13-09-4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571612"/>
            <a:ext cx="4071966" cy="47863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sz="quarter" idx="1"/>
          </p:nvPr>
        </p:nvSpPr>
        <p:spPr>
          <a:xfrm>
            <a:off x="571472" y="214290"/>
            <a:ext cx="7467600" cy="4873752"/>
          </a:xfrm>
        </p:spPr>
        <p:txBody>
          <a:bodyPr/>
          <a:lstStyle/>
          <a:p>
            <a:pPr lvl="0"/>
            <a:r>
              <a:rPr lang="tr-TR" dirty="0" smtClean="0"/>
              <a:t>Okul Kütüphanesi Açıldı.200 olan Kitap sayısı 400 e yükseltildi.</a:t>
            </a:r>
          </a:p>
          <a:p>
            <a:pPr lvl="0"/>
            <a:r>
              <a:rPr lang="tr-TR" dirty="0" smtClean="0"/>
              <a:t>5 adet dergi aboneliği </a:t>
            </a:r>
            <a:r>
              <a:rPr lang="tr-TR" dirty="0" err="1" smtClean="0"/>
              <a:t>yaoıldı</a:t>
            </a:r>
            <a:r>
              <a:rPr lang="tr-TR" dirty="0" smtClean="0"/>
              <a:t> (bilim teknik, diyanet,</a:t>
            </a:r>
            <a:r>
              <a:rPr lang="tr-TR" dirty="0" err="1" smtClean="0"/>
              <a:t>türk</a:t>
            </a:r>
            <a:r>
              <a:rPr lang="tr-TR" dirty="0" smtClean="0"/>
              <a:t> dili, atlas tarih, geçerken)</a:t>
            </a:r>
          </a:p>
          <a:p>
            <a:pPr lvl="0"/>
            <a:r>
              <a:rPr lang="tr-TR" dirty="0" smtClean="0"/>
              <a:t>Kütüphanemize bilgisayar ve internet temin ettik.</a:t>
            </a:r>
          </a:p>
          <a:p>
            <a:pPr lvl="0"/>
            <a:endParaRPr lang="tr-TR" dirty="0" smtClean="0"/>
          </a:p>
          <a:p>
            <a:endParaRPr lang="tr-TR" dirty="0"/>
          </a:p>
        </p:txBody>
      </p:sp>
      <p:pic>
        <p:nvPicPr>
          <p:cNvPr id="5" name="4 Resim" descr="photo_2021-12-28_10-00-5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100" y="2643182"/>
            <a:ext cx="7286676" cy="40005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sz="quarter" idx="1"/>
          </p:nvPr>
        </p:nvSpPr>
        <p:spPr>
          <a:xfrm>
            <a:off x="571472" y="214290"/>
            <a:ext cx="7467600" cy="4873752"/>
          </a:xfrm>
        </p:spPr>
        <p:txBody>
          <a:bodyPr/>
          <a:lstStyle/>
          <a:p>
            <a:pPr lvl="0"/>
            <a:r>
              <a:rPr lang="tr-TR" dirty="0" smtClean="0"/>
              <a:t>Kitap sayısı 400 e yükseltildi.</a:t>
            </a:r>
          </a:p>
          <a:p>
            <a:pPr lvl="0"/>
            <a:endParaRPr lang="tr-TR" dirty="0" smtClean="0"/>
          </a:p>
          <a:p>
            <a:endParaRPr lang="tr-TR" dirty="0"/>
          </a:p>
        </p:txBody>
      </p:sp>
      <p:pic>
        <p:nvPicPr>
          <p:cNvPr id="4" name="3 Resim" descr="photo_2023-06-14_21-34-17 (2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662" y="714356"/>
            <a:ext cx="7500990" cy="59293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sz="quarter" idx="1"/>
          </p:nvPr>
        </p:nvSpPr>
        <p:spPr>
          <a:xfrm>
            <a:off x="571472" y="214290"/>
            <a:ext cx="7467600" cy="4873752"/>
          </a:xfrm>
        </p:spPr>
        <p:txBody>
          <a:bodyPr/>
          <a:lstStyle/>
          <a:p>
            <a:pPr lvl="0"/>
            <a:r>
              <a:rPr lang="tr-TR" dirty="0" smtClean="0"/>
              <a:t>Kitap sayısı 400 e yükseltildi.</a:t>
            </a:r>
          </a:p>
          <a:p>
            <a:pPr lvl="0"/>
            <a:endParaRPr lang="tr-TR" dirty="0" smtClean="0"/>
          </a:p>
          <a:p>
            <a:endParaRPr lang="tr-TR" dirty="0"/>
          </a:p>
        </p:txBody>
      </p:sp>
      <p:pic>
        <p:nvPicPr>
          <p:cNvPr id="5" name="4 Resim" descr="photo_2023-02-27_15-44-32 (2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4876" y="1000108"/>
            <a:ext cx="4071966" cy="5143536"/>
          </a:xfrm>
          <a:prstGeom prst="rect">
            <a:avLst/>
          </a:prstGeom>
        </p:spPr>
      </p:pic>
      <p:pic>
        <p:nvPicPr>
          <p:cNvPr id="6" name="5 Resim" descr="photo_2023-02-27_15-44-32 (3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20" y="1071546"/>
            <a:ext cx="4393938" cy="50720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sz="quarter" idx="1"/>
          </p:nvPr>
        </p:nvSpPr>
        <p:spPr>
          <a:xfrm>
            <a:off x="571472" y="214290"/>
            <a:ext cx="8215370" cy="4873752"/>
          </a:xfrm>
        </p:spPr>
        <p:txBody>
          <a:bodyPr/>
          <a:lstStyle/>
          <a:p>
            <a:pPr lvl="0"/>
            <a:r>
              <a:rPr lang="tr-TR" dirty="0" smtClean="0"/>
              <a:t>Mezun Öğrencilerimizin isminin yazıldığı </a:t>
            </a:r>
            <a:r>
              <a:rPr lang="tr-TR" b="1" u="sng" dirty="0" smtClean="0"/>
              <a:t>“Okul Özgürleştirir” Köşesi </a:t>
            </a:r>
            <a:r>
              <a:rPr lang="tr-TR" dirty="0" smtClean="0"/>
              <a:t>oluşturduk..</a:t>
            </a:r>
          </a:p>
          <a:p>
            <a:pPr lvl="0"/>
            <a:endParaRPr lang="tr-TR" dirty="0" smtClean="0"/>
          </a:p>
          <a:p>
            <a:endParaRPr lang="tr-TR" dirty="0"/>
          </a:p>
        </p:txBody>
      </p:sp>
      <p:pic>
        <p:nvPicPr>
          <p:cNvPr id="7" name="6 Resim" descr="photo_2023-05-17_13-52-1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034" y="1142984"/>
            <a:ext cx="8143932" cy="57150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sz="quarter" idx="1"/>
          </p:nvPr>
        </p:nvSpPr>
        <p:spPr>
          <a:xfrm>
            <a:off x="571472" y="214290"/>
            <a:ext cx="8429684" cy="4873752"/>
          </a:xfrm>
        </p:spPr>
        <p:txBody>
          <a:bodyPr/>
          <a:lstStyle/>
          <a:p>
            <a:pPr lvl="0"/>
            <a:r>
              <a:rPr lang="tr-TR" dirty="0" smtClean="0"/>
              <a:t>Mezun Öğrencilerimizin isminin yazıldığı </a:t>
            </a:r>
            <a:r>
              <a:rPr lang="tr-TR" b="1" u="sng" dirty="0" smtClean="0"/>
              <a:t>“Okul Özgürleştirir” Köşesi</a:t>
            </a:r>
            <a:r>
              <a:rPr lang="tr-TR" dirty="0" smtClean="0"/>
              <a:t> oluşturduk..</a:t>
            </a:r>
          </a:p>
          <a:p>
            <a:pPr lvl="0"/>
            <a:endParaRPr lang="tr-TR" dirty="0" smtClean="0"/>
          </a:p>
          <a:p>
            <a:endParaRPr lang="tr-TR" dirty="0"/>
          </a:p>
        </p:txBody>
      </p:sp>
      <p:pic>
        <p:nvPicPr>
          <p:cNvPr id="4" name="3 Resim" descr="photo_2023-05-17_13-52-2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495" y="1235992"/>
            <a:ext cx="8217471" cy="51720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sz="quarter" idx="1"/>
          </p:nvPr>
        </p:nvSpPr>
        <p:spPr>
          <a:xfrm>
            <a:off x="571472" y="214290"/>
            <a:ext cx="8072494" cy="1643074"/>
          </a:xfrm>
        </p:spPr>
        <p:txBody>
          <a:bodyPr/>
          <a:lstStyle/>
          <a:p>
            <a:pPr lvl="0"/>
            <a:r>
              <a:rPr lang="tr-TR" dirty="0" smtClean="0"/>
              <a:t>Mezun Öğrencilerimizin isminin </a:t>
            </a:r>
            <a:r>
              <a:rPr lang="tr-TR" dirty="0" err="1" smtClean="0"/>
              <a:t>yazıdığı</a:t>
            </a:r>
            <a:r>
              <a:rPr lang="tr-TR" dirty="0" smtClean="0"/>
              <a:t> </a:t>
            </a:r>
            <a:r>
              <a:rPr lang="tr-TR" b="1" u="sng" dirty="0" smtClean="0"/>
              <a:t>“Okul Özgürleştirir” Köşesi </a:t>
            </a:r>
            <a:r>
              <a:rPr lang="tr-TR" dirty="0" smtClean="0"/>
              <a:t>oluşturduk..</a:t>
            </a:r>
          </a:p>
          <a:p>
            <a:pPr lvl="0"/>
            <a:endParaRPr lang="tr-TR" dirty="0" smtClean="0"/>
          </a:p>
          <a:p>
            <a:endParaRPr lang="tr-TR" dirty="0"/>
          </a:p>
        </p:txBody>
      </p:sp>
      <p:pic>
        <p:nvPicPr>
          <p:cNvPr id="5" name="4 Resim" descr="photo_2023-05-17_13-52-2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06" y="1214422"/>
            <a:ext cx="3879006" cy="5172008"/>
          </a:xfrm>
          <a:prstGeom prst="rect">
            <a:avLst/>
          </a:prstGeom>
        </p:spPr>
      </p:pic>
      <p:pic>
        <p:nvPicPr>
          <p:cNvPr id="6" name="5 Resim" descr="photo_2023-05-17_13-52-3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488" y="1214422"/>
            <a:ext cx="3228940" cy="5143536"/>
          </a:xfrm>
          <a:prstGeom prst="rect">
            <a:avLst/>
          </a:prstGeom>
        </p:spPr>
      </p:pic>
      <p:pic>
        <p:nvPicPr>
          <p:cNvPr id="8" name="7 Resim" descr="photo_2023-05-17_13-52-3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6446" y="1214422"/>
            <a:ext cx="3143272" cy="51720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sz="quarter" idx="1"/>
          </p:nvPr>
        </p:nvSpPr>
        <p:spPr>
          <a:xfrm>
            <a:off x="571472" y="214290"/>
            <a:ext cx="7467600" cy="4873752"/>
          </a:xfrm>
        </p:spPr>
        <p:txBody>
          <a:bodyPr/>
          <a:lstStyle/>
          <a:p>
            <a:r>
              <a:rPr lang="tr-TR" dirty="0" smtClean="0"/>
              <a:t>“</a:t>
            </a:r>
            <a:r>
              <a:rPr lang="tr-TR" b="1" u="sng" dirty="0" smtClean="0"/>
              <a:t>İslam ve Dünya Düşünürleri</a:t>
            </a:r>
            <a:r>
              <a:rPr lang="tr-TR" dirty="0" smtClean="0"/>
              <a:t>” Köşesi Oluşturduk…</a:t>
            </a:r>
          </a:p>
          <a:p>
            <a:pPr lvl="0"/>
            <a:endParaRPr lang="tr-TR" dirty="0" smtClean="0"/>
          </a:p>
          <a:p>
            <a:endParaRPr lang="tr-TR" dirty="0"/>
          </a:p>
        </p:txBody>
      </p:sp>
      <p:pic>
        <p:nvPicPr>
          <p:cNvPr id="8" name="7 Resim" descr="photo_2022-12-28_12-11-3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910" y="1071570"/>
            <a:ext cx="7929618" cy="57864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5 Resim" descr="photo_2022-12-28_12-11-3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348" y="1071546"/>
            <a:ext cx="7715304" cy="5307760"/>
          </a:xfrm>
          <a:prstGeom prst="rect">
            <a:avLst/>
          </a:prstGeom>
        </p:spPr>
      </p:pic>
      <p:sp>
        <p:nvSpPr>
          <p:cNvPr id="10" name="2 İçerik Yer Tutucusu"/>
          <p:cNvSpPr txBox="1">
            <a:spLocks/>
          </p:cNvSpPr>
          <p:nvPr/>
        </p:nvSpPr>
        <p:spPr>
          <a:xfrm>
            <a:off x="571472" y="21429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Char char=""/>
              <a:tabLst/>
              <a:defRPr/>
            </a:pPr>
            <a:r>
              <a:rPr kumimoji="0" lang="tr-TR" sz="24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“İslam ve Dünya Düşünürleri” </a:t>
            </a:r>
            <a:r>
              <a:rPr kumimoji="0" lang="tr-TR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Köşesi Oluşturduk…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Char char=""/>
              <a:tabLst/>
              <a:defRPr/>
            </a:pPr>
            <a:endParaRPr kumimoji="0" lang="tr-TR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Char char=""/>
              <a:tabLst/>
              <a:defRPr/>
            </a:pPr>
            <a:endParaRPr kumimoji="0" lang="tr-TR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Resim" descr="photo_2022-12-28_12-11-3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034" y="1285860"/>
            <a:ext cx="8308156" cy="5357850"/>
          </a:xfrm>
          <a:prstGeom prst="rect">
            <a:avLst/>
          </a:prstGeom>
        </p:spPr>
      </p:pic>
      <p:sp>
        <p:nvSpPr>
          <p:cNvPr id="10" name="2 İçerik Yer Tutucusu"/>
          <p:cNvSpPr txBox="1">
            <a:spLocks/>
          </p:cNvSpPr>
          <p:nvPr/>
        </p:nvSpPr>
        <p:spPr>
          <a:xfrm>
            <a:off x="571472" y="21429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Char char=""/>
              <a:tabLst/>
              <a:defRPr/>
            </a:pPr>
            <a:r>
              <a:rPr kumimoji="0" lang="tr-TR" sz="24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“İslam ve Dünya Düşünürleri</a:t>
            </a:r>
            <a:r>
              <a:rPr lang="tr-TR" sz="2400" b="1" u="sng" baseline="0" dirty="0" smtClean="0"/>
              <a:t>”</a:t>
            </a:r>
            <a:r>
              <a:rPr kumimoji="0" lang="tr-TR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Köşesi Oluşturduk…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Char char=""/>
              <a:tabLst/>
              <a:defRPr/>
            </a:pPr>
            <a:endParaRPr kumimoji="0" lang="tr-TR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Char char=""/>
              <a:tabLst/>
              <a:defRPr/>
            </a:pPr>
            <a:endParaRPr kumimoji="0" lang="tr-TR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654032"/>
          </a:xfrm>
        </p:spPr>
        <p:txBody>
          <a:bodyPr/>
          <a:lstStyle/>
          <a:p>
            <a:r>
              <a:rPr lang="tr-TR" dirty="0" smtClean="0"/>
              <a:t>Yaz kursumuzdan…</a:t>
            </a:r>
            <a:endParaRPr lang="tr-TR" dirty="0"/>
          </a:p>
        </p:txBody>
      </p:sp>
      <p:pic>
        <p:nvPicPr>
          <p:cNvPr id="4" name="3 İçerik Yer Tutucusu" descr="photo_2022-08-25_13-19-04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571473" y="857232"/>
            <a:ext cx="8001056" cy="561659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Resim" descr="photo_2022-12-28_12-11-3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100" y="1100240"/>
            <a:ext cx="7950990" cy="5307760"/>
          </a:xfrm>
          <a:prstGeom prst="rect">
            <a:avLst/>
          </a:prstGeom>
        </p:spPr>
      </p:pic>
      <p:sp>
        <p:nvSpPr>
          <p:cNvPr id="10" name="2 İçerik Yer Tutucusu"/>
          <p:cNvSpPr txBox="1">
            <a:spLocks/>
          </p:cNvSpPr>
          <p:nvPr/>
        </p:nvSpPr>
        <p:spPr>
          <a:xfrm>
            <a:off x="571472" y="21429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Char char=""/>
              <a:tabLst/>
              <a:defRPr/>
            </a:pPr>
            <a:r>
              <a:rPr kumimoji="0" lang="tr-TR" sz="24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“İslam ve Dünya Düşünürleri” </a:t>
            </a:r>
            <a:r>
              <a:rPr kumimoji="0" lang="tr-TR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Köşesi Oluşturduk…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Char char=""/>
              <a:tabLst/>
              <a:defRPr/>
            </a:pPr>
            <a:endParaRPr kumimoji="0" lang="tr-TR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Char char=""/>
              <a:tabLst/>
              <a:defRPr/>
            </a:pPr>
            <a:endParaRPr kumimoji="0" lang="tr-TR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2 İçerik Yer Tutucusu"/>
          <p:cNvSpPr txBox="1">
            <a:spLocks/>
          </p:cNvSpPr>
          <p:nvPr/>
        </p:nvSpPr>
        <p:spPr>
          <a:xfrm>
            <a:off x="571472" y="21429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indent="-274320">
              <a:spcBef>
                <a:spcPts val="600"/>
              </a:spcBef>
              <a:buClr>
                <a:schemeClr val="accent1"/>
              </a:buClr>
              <a:buSzPct val="70000"/>
            </a:pPr>
            <a:endParaRPr kumimoji="0" lang="tr-TR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Char char=""/>
              <a:tabLst/>
              <a:defRPr/>
            </a:pPr>
            <a:endParaRPr kumimoji="0" lang="tr-TR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Char char=""/>
              <a:tabLst/>
              <a:defRPr/>
            </a:pPr>
            <a:endParaRPr kumimoji="0" lang="tr-TR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8" name="7 Resim" descr="photo_2022-05-13_10-03-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472" y="4643446"/>
            <a:ext cx="3957554" cy="2071702"/>
          </a:xfrm>
          <a:prstGeom prst="rect">
            <a:avLst/>
          </a:prstGeom>
        </p:spPr>
      </p:pic>
      <p:pic>
        <p:nvPicPr>
          <p:cNvPr id="11" name="10 Resim" descr="photo_2022-05-13_10-03-14 (3).jpg"/>
          <p:cNvPicPr>
            <a:picLocks noChangeAspect="1"/>
          </p:cNvPicPr>
          <p:nvPr/>
        </p:nvPicPr>
        <p:blipFill>
          <a:blip r:embed="rId3"/>
          <a:srcRect l="9026"/>
          <a:stretch>
            <a:fillRect/>
          </a:stretch>
        </p:blipFill>
        <p:spPr>
          <a:xfrm>
            <a:off x="571472" y="1285860"/>
            <a:ext cx="7858180" cy="3571900"/>
          </a:xfrm>
          <a:prstGeom prst="rect">
            <a:avLst/>
          </a:prstGeom>
        </p:spPr>
      </p:pic>
      <p:pic>
        <p:nvPicPr>
          <p:cNvPr id="13" name="12 Resim" descr="photo_2022-05-13_10-03-14 (5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00562" y="4532800"/>
            <a:ext cx="3957554" cy="2182348"/>
          </a:xfrm>
          <a:prstGeom prst="rect">
            <a:avLst/>
          </a:prstGeom>
        </p:spPr>
      </p:pic>
      <p:sp>
        <p:nvSpPr>
          <p:cNvPr id="6" name="2 İçerik Yer Tutucusu"/>
          <p:cNvSpPr txBox="1">
            <a:spLocks/>
          </p:cNvSpPr>
          <p:nvPr/>
        </p:nvSpPr>
        <p:spPr>
          <a:xfrm>
            <a:off x="723872" y="366690"/>
            <a:ext cx="806297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indent="-274320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Char char=""/>
            </a:pPr>
            <a:r>
              <a:rPr lang="tr-TR" sz="2400" dirty="0" smtClean="0"/>
              <a:t>“</a:t>
            </a:r>
            <a:r>
              <a:rPr lang="tr-TR" sz="2400" b="1" u="sng" dirty="0" smtClean="0"/>
              <a:t>Örnek Şahsiyetlerin Tanıtılması</a:t>
            </a:r>
            <a:r>
              <a:rPr lang="tr-TR" sz="2400" dirty="0" smtClean="0"/>
              <a:t>” Amacıyla Koridorumuzda Özel Bir Köşe Oluşturduk…</a:t>
            </a:r>
          </a:p>
          <a:p>
            <a:pPr marL="274320" indent="-274320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Char char=""/>
            </a:pPr>
            <a:endParaRPr kumimoji="0" lang="tr-TR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Char char=""/>
              <a:tabLst/>
              <a:defRPr/>
            </a:pPr>
            <a:endParaRPr kumimoji="0" lang="tr-TR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Char char=""/>
              <a:tabLst/>
              <a:defRPr/>
            </a:pPr>
            <a:endParaRPr kumimoji="0" lang="tr-TR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2 İçerik Yer Tutucusu"/>
          <p:cNvSpPr txBox="1">
            <a:spLocks/>
          </p:cNvSpPr>
          <p:nvPr/>
        </p:nvSpPr>
        <p:spPr>
          <a:xfrm>
            <a:off x="571472" y="21429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indent="-274320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Char char=""/>
            </a:pPr>
            <a:r>
              <a:rPr lang="tr-TR" sz="2400" b="1" u="sng" dirty="0" smtClean="0"/>
              <a:t>“Matematik </a:t>
            </a:r>
            <a:r>
              <a:rPr kumimoji="0" lang="tr-TR" sz="24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Köşesi” </a:t>
            </a:r>
            <a:r>
              <a:rPr kumimoji="0" lang="tr-TR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Oluşturduk…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Char char=""/>
              <a:tabLst/>
              <a:defRPr/>
            </a:pPr>
            <a:endParaRPr kumimoji="0" lang="tr-TR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Char char=""/>
              <a:tabLst/>
              <a:defRPr/>
            </a:pPr>
            <a:endParaRPr kumimoji="0" lang="tr-TR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8" name="7 Resim" descr="photo_2023-04-13_11-11-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538" y="857232"/>
            <a:ext cx="7358114" cy="3697850"/>
          </a:xfrm>
          <a:prstGeom prst="rect">
            <a:avLst/>
          </a:prstGeom>
        </p:spPr>
      </p:pic>
      <p:pic>
        <p:nvPicPr>
          <p:cNvPr id="9" name="8 Resim" descr="photo_2023-04-13_11-11-0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100" y="3857628"/>
            <a:ext cx="7429552" cy="30003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2 İçerik Yer Tutucusu"/>
          <p:cNvSpPr txBox="1">
            <a:spLocks/>
          </p:cNvSpPr>
          <p:nvPr/>
        </p:nvSpPr>
        <p:spPr>
          <a:xfrm>
            <a:off x="571472" y="21429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indent="-274320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Char char=""/>
            </a:pPr>
            <a:r>
              <a:rPr lang="tr-TR" sz="2400" b="1" u="sng" dirty="0" smtClean="0"/>
              <a:t>“Matematik Köşesi “</a:t>
            </a:r>
            <a:r>
              <a:rPr kumimoji="0" lang="tr-TR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Oluşturduk…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Char char=""/>
              <a:tabLst/>
              <a:defRPr/>
            </a:pPr>
            <a:endParaRPr kumimoji="0" lang="tr-TR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Char char=""/>
              <a:tabLst/>
              <a:defRPr/>
            </a:pPr>
            <a:endParaRPr kumimoji="0" lang="tr-TR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" name="4 Resim" descr="photo_2023-04-13_11-10-5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596" y="785794"/>
            <a:ext cx="4929221" cy="3116209"/>
          </a:xfrm>
          <a:prstGeom prst="rect">
            <a:avLst/>
          </a:prstGeom>
        </p:spPr>
      </p:pic>
      <p:pic>
        <p:nvPicPr>
          <p:cNvPr id="6" name="5 Resim" descr="photo_2023-04-13_11-11-0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4942" y="642918"/>
            <a:ext cx="3429024" cy="3697851"/>
          </a:xfrm>
          <a:prstGeom prst="rect">
            <a:avLst/>
          </a:prstGeom>
        </p:spPr>
      </p:pic>
      <p:pic>
        <p:nvPicPr>
          <p:cNvPr id="7" name="6 Resim" descr="photo_2023-04-13_11-11-01 (2)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8728" y="3418139"/>
            <a:ext cx="6500858" cy="34398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2 İçerik Yer Tutucusu"/>
          <p:cNvSpPr txBox="1">
            <a:spLocks/>
          </p:cNvSpPr>
          <p:nvPr/>
        </p:nvSpPr>
        <p:spPr>
          <a:xfrm>
            <a:off x="571472" y="21429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indent="-274320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Char char=""/>
            </a:pPr>
            <a:r>
              <a:rPr lang="tr-TR" sz="2400" b="1" u="sng" dirty="0" smtClean="0"/>
              <a:t>“E-</a:t>
            </a:r>
            <a:r>
              <a:rPr lang="tr-TR" sz="2400" b="1" u="sng" dirty="0" err="1" smtClean="0"/>
              <a:t>Twinning</a:t>
            </a:r>
            <a:r>
              <a:rPr lang="tr-TR" sz="2400" b="1" u="sng" dirty="0" smtClean="0"/>
              <a:t>  Köşesi “</a:t>
            </a:r>
            <a:r>
              <a:rPr kumimoji="0" lang="tr-TR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Oluşturduk…Yaptığımız</a:t>
            </a:r>
            <a:r>
              <a:rPr kumimoji="0" lang="tr-TR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proje ile </a:t>
            </a:r>
            <a:r>
              <a:rPr kumimoji="0" lang="tr-TR" sz="2400" b="1" i="0" u="sng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“Avrupa Kalite Etiketi”</a:t>
            </a:r>
            <a:r>
              <a:rPr kumimoji="0" lang="tr-TR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aldık…</a:t>
            </a:r>
            <a:endParaRPr kumimoji="0" lang="tr-TR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Char char=""/>
              <a:tabLst/>
              <a:defRPr/>
            </a:pPr>
            <a:endParaRPr kumimoji="0" lang="tr-TR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Char char=""/>
              <a:tabLst/>
              <a:defRPr/>
            </a:pPr>
            <a:r>
              <a:rPr kumimoji="0" lang="tr-TR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“</a:t>
            </a:r>
            <a:endParaRPr kumimoji="0" lang="tr-TR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1" name="10 Resim" descr="photo_2022-03-01_19-49-1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596" y="1212844"/>
            <a:ext cx="8286808" cy="53594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2 İçerik Yer Tutucusu"/>
          <p:cNvSpPr txBox="1">
            <a:spLocks/>
          </p:cNvSpPr>
          <p:nvPr/>
        </p:nvSpPr>
        <p:spPr>
          <a:xfrm>
            <a:off x="571472" y="214290"/>
            <a:ext cx="8143932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indent="-274320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Char char=""/>
            </a:pPr>
            <a:r>
              <a:rPr lang="tr-TR" sz="2400" b="1" u="sng" dirty="0" smtClean="0"/>
              <a:t>“</a:t>
            </a:r>
            <a:r>
              <a:rPr lang="tr-TR" sz="2400" b="1" u="sng" dirty="0" err="1" smtClean="0"/>
              <a:t>Erasmus</a:t>
            </a:r>
            <a:r>
              <a:rPr lang="tr-TR" sz="2400" b="1" u="sng" dirty="0" smtClean="0"/>
              <a:t>+ Okul Eğitimi” </a:t>
            </a:r>
            <a:r>
              <a:rPr lang="tr-TR" sz="2400" dirty="0" smtClean="0"/>
              <a:t>kapsamında  Projemiz sürdürülmektedir.</a:t>
            </a:r>
            <a:r>
              <a:rPr kumimoji="0" lang="tr-TR" sz="2400" i="0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…</a:t>
            </a:r>
            <a:endParaRPr kumimoji="0" lang="tr-TR" sz="2400" i="0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Char char=""/>
              <a:tabLst/>
              <a:defRPr/>
            </a:pPr>
            <a:endParaRPr kumimoji="0" lang="tr-TR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Char char=""/>
              <a:tabLst/>
              <a:defRPr/>
            </a:pPr>
            <a:endParaRPr kumimoji="0" lang="tr-TR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" name="3 Resim" descr="photo_2023-04-28_16-03-2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596" y="1142984"/>
            <a:ext cx="8286808" cy="54178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2 İçerik Yer Tutucusu"/>
          <p:cNvSpPr txBox="1">
            <a:spLocks/>
          </p:cNvSpPr>
          <p:nvPr/>
        </p:nvSpPr>
        <p:spPr>
          <a:xfrm>
            <a:off x="571472" y="21429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indent="-274320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Char char=""/>
            </a:pPr>
            <a:r>
              <a:rPr lang="tr-TR" sz="2400" b="1" u="sng" dirty="0" smtClean="0"/>
              <a:t>“İngilizce Köşesi “</a:t>
            </a:r>
            <a:r>
              <a:rPr kumimoji="0" lang="tr-TR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Oluşturduk…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Char char=""/>
              <a:tabLst/>
              <a:defRPr/>
            </a:pPr>
            <a:endParaRPr kumimoji="0" lang="tr-TR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Char char=""/>
              <a:tabLst/>
              <a:defRPr/>
            </a:pPr>
            <a:endParaRPr kumimoji="0" lang="tr-TR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8" name="7 Resim" descr="photo_2022-01-04_13-03-0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20" y="992983"/>
            <a:ext cx="5000660" cy="5079223"/>
          </a:xfrm>
          <a:prstGeom prst="rect">
            <a:avLst/>
          </a:prstGeom>
        </p:spPr>
      </p:pic>
      <p:pic>
        <p:nvPicPr>
          <p:cNvPr id="9" name="8 Resim" descr="photo_2022-01-04_13-03-0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4942" y="1156348"/>
            <a:ext cx="3571900" cy="48444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2 İçerik Yer Tutucusu"/>
          <p:cNvSpPr txBox="1">
            <a:spLocks/>
          </p:cNvSpPr>
          <p:nvPr/>
        </p:nvSpPr>
        <p:spPr>
          <a:xfrm>
            <a:off x="571472" y="21429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indent="-274320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Char char=""/>
            </a:pPr>
            <a:r>
              <a:rPr lang="tr-TR" sz="2400" b="1" u="sng" dirty="0" smtClean="0"/>
              <a:t>“Kitap Okuma” </a:t>
            </a:r>
            <a:r>
              <a:rPr kumimoji="0" lang="tr-TR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Köşesi Oluşturduk…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Char char=""/>
              <a:tabLst/>
              <a:defRPr/>
            </a:pPr>
            <a:endParaRPr kumimoji="0" lang="tr-TR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Char char=""/>
              <a:tabLst/>
              <a:defRPr/>
            </a:pPr>
            <a:endParaRPr kumimoji="0" lang="tr-TR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8" name="7 Resim" descr="photo_2023-07-04_16-45-5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58" y="3214686"/>
            <a:ext cx="4143404" cy="3520077"/>
          </a:xfrm>
          <a:prstGeom prst="rect">
            <a:avLst/>
          </a:prstGeom>
        </p:spPr>
      </p:pic>
      <p:pic>
        <p:nvPicPr>
          <p:cNvPr id="9" name="8 Resim" descr="photo_2023-07-04_16-45-5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9124" y="3214686"/>
            <a:ext cx="4071966" cy="3520077"/>
          </a:xfrm>
          <a:prstGeom prst="rect">
            <a:avLst/>
          </a:prstGeom>
        </p:spPr>
      </p:pic>
      <p:pic>
        <p:nvPicPr>
          <p:cNvPr id="11" name="10 Resim" descr="photo_2023-07-04_16-45-54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3438" y="785795"/>
            <a:ext cx="3786214" cy="3143272"/>
          </a:xfrm>
          <a:prstGeom prst="rect">
            <a:avLst/>
          </a:prstGeom>
        </p:spPr>
      </p:pic>
      <p:pic>
        <p:nvPicPr>
          <p:cNvPr id="12" name="11 Resim" descr="photo_2023-07-04_16-45-55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034" y="785795"/>
            <a:ext cx="4000528" cy="32861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sz="quarter" idx="1"/>
          </p:nvPr>
        </p:nvSpPr>
        <p:spPr>
          <a:xfrm>
            <a:off x="571472" y="214290"/>
            <a:ext cx="7467600" cy="4873752"/>
          </a:xfrm>
        </p:spPr>
        <p:txBody>
          <a:bodyPr/>
          <a:lstStyle/>
          <a:p>
            <a:pPr lvl="0"/>
            <a:r>
              <a:rPr lang="tr-TR" dirty="0" smtClean="0"/>
              <a:t>Yapılan tüm çalışmalarımızı okul sitemizde yayınlanmakta, aktif kullanım sağlanmaktadır.</a:t>
            </a:r>
          </a:p>
          <a:p>
            <a:pPr lvl="0"/>
            <a:endParaRPr lang="tr-TR" dirty="0" smtClean="0"/>
          </a:p>
          <a:p>
            <a:pPr lvl="0"/>
            <a:r>
              <a:rPr lang="tr-TR" dirty="0" smtClean="0"/>
              <a:t>Resmi web sayfamız: </a:t>
            </a:r>
          </a:p>
          <a:p>
            <a:r>
              <a:rPr lang="tr-TR" dirty="0" smtClean="0"/>
              <a:t>https://tekkekoykizandihl.meb.k12.tr/</a:t>
            </a:r>
          </a:p>
          <a:p>
            <a:pPr lvl="0"/>
            <a:endParaRPr lang="tr-TR" dirty="0" smtClean="0"/>
          </a:p>
          <a:p>
            <a:pPr lvl="0"/>
            <a:r>
              <a:rPr lang="tr-TR" dirty="0" err="1" smtClean="0"/>
              <a:t>İnstagram</a:t>
            </a:r>
            <a:r>
              <a:rPr lang="tr-TR" dirty="0" smtClean="0"/>
              <a:t> ve </a:t>
            </a:r>
            <a:r>
              <a:rPr lang="tr-TR" dirty="0" err="1" smtClean="0"/>
              <a:t>Faceook</a:t>
            </a:r>
            <a:r>
              <a:rPr lang="tr-TR" dirty="0" smtClean="0"/>
              <a:t> sosyal </a:t>
            </a:r>
            <a:r>
              <a:rPr lang="tr-TR" dirty="0" err="1" smtClean="0"/>
              <a:t>sayfalrımızdan</a:t>
            </a:r>
            <a:r>
              <a:rPr lang="tr-TR" dirty="0" smtClean="0"/>
              <a:t> da takip </a:t>
            </a:r>
            <a:r>
              <a:rPr lang="tr-TR" dirty="0" err="1" smtClean="0"/>
              <a:t>edileblir</a:t>
            </a:r>
            <a:r>
              <a:rPr lang="tr-TR" dirty="0" smtClean="0"/>
              <a:t>…</a:t>
            </a:r>
          </a:p>
          <a:p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sz="quarter" idx="1"/>
          </p:nvPr>
        </p:nvSpPr>
        <p:spPr>
          <a:xfrm>
            <a:off x="571472" y="214290"/>
            <a:ext cx="7467600" cy="4873752"/>
          </a:xfrm>
        </p:spPr>
        <p:txBody>
          <a:bodyPr>
            <a:normAutofit fontScale="92500" lnSpcReduction="20000"/>
          </a:bodyPr>
          <a:lstStyle/>
          <a:p>
            <a:r>
              <a:rPr lang="tr-TR" dirty="0" smtClean="0"/>
              <a:t>2023-2024 EĞİTİM ÖĞRETİM YILI HEDEFLERİMİZ</a:t>
            </a:r>
          </a:p>
          <a:p>
            <a:r>
              <a:rPr lang="tr-TR" dirty="0" smtClean="0"/>
              <a:t>Okulumuzun tanınırlığını ve  tercih edilme oranını arttırarak ilimizin sayılı okulları arasında yerimizi almak</a:t>
            </a:r>
          </a:p>
          <a:p>
            <a:r>
              <a:rPr lang="tr-TR" dirty="0" err="1" smtClean="0"/>
              <a:t>Sosyo</a:t>
            </a:r>
            <a:r>
              <a:rPr lang="tr-TR" dirty="0" smtClean="0"/>
              <a:t> kültürel çalışmalarını artırarak devam ettirmek, güçlü okul iklimimizi devam ettirmek</a:t>
            </a:r>
          </a:p>
          <a:p>
            <a:r>
              <a:rPr lang="tr-TR" dirty="0" smtClean="0"/>
              <a:t>Üniversite kazanma </a:t>
            </a:r>
            <a:r>
              <a:rPr lang="tr-TR" smtClean="0"/>
              <a:t>başarısının </a:t>
            </a:r>
            <a:r>
              <a:rPr lang="tr-TR" smtClean="0"/>
              <a:t>arttırmak(Üniversite </a:t>
            </a:r>
            <a:r>
              <a:rPr lang="tr-TR" dirty="0" smtClean="0"/>
              <a:t>kazanma oranı 0 iken ilk yılımızda %33 orana ulaştık.Bu yılki hedefimiz %50 ve seneye %75 </a:t>
            </a:r>
            <a:r>
              <a:rPr lang="tr-TR" smtClean="0"/>
              <a:t>e ulaşmak.)</a:t>
            </a:r>
            <a:endParaRPr lang="tr-TR" dirty="0" smtClean="0"/>
          </a:p>
          <a:p>
            <a:r>
              <a:rPr lang="tr-TR" dirty="0" smtClean="0"/>
              <a:t>Okul bahçesine dikilen fidan ve çiçeklerin  bakımlarının sağlıklı bir şekilde yapılarak devamlılığını sağlamak</a:t>
            </a:r>
          </a:p>
          <a:p>
            <a:r>
              <a:rPr lang="tr-TR" dirty="0" smtClean="0"/>
              <a:t>Okul dış cephesinin boyanmasını sağlamak</a:t>
            </a:r>
          </a:p>
          <a:p>
            <a:endParaRPr lang="tr-TR" dirty="0" smtClean="0"/>
          </a:p>
          <a:p>
            <a:endParaRPr lang="tr-TR" dirty="0" smtClean="0"/>
          </a:p>
          <a:p>
            <a:endParaRPr lang="tr-TR" dirty="0" smtClean="0"/>
          </a:p>
          <a:p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umba">
  <a:themeElements>
    <a:clrScheme name="Cumba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Cumba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Cumba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1237</TotalTime>
  <Words>1156</Words>
  <Application>Microsoft Office PowerPoint</Application>
  <PresentationFormat>Ekran Gösterisi (4:3)</PresentationFormat>
  <Paragraphs>183</Paragraphs>
  <Slides>99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99</vt:i4>
      </vt:variant>
    </vt:vector>
  </HeadingPairs>
  <TitlesOfParts>
    <vt:vector size="100" baseType="lpstr">
      <vt:lpstr>Cumba</vt:lpstr>
      <vt:lpstr>TEKKEKÖY KIZ  ANADOLU İMAM HATİP LİSESİ</vt:lpstr>
      <vt:lpstr>Slayt 2</vt:lpstr>
      <vt:lpstr>Slayt 3</vt:lpstr>
      <vt:lpstr>BAŞARIYI ARTIRMAK İÇİN YAPILAN ÇALIŞMALARIMIZ </vt:lpstr>
      <vt:lpstr>Slayt 5</vt:lpstr>
      <vt:lpstr>Slayt 6</vt:lpstr>
      <vt:lpstr>Slayt 7</vt:lpstr>
      <vt:lpstr>Slayt 8</vt:lpstr>
      <vt:lpstr>Yaz kursumuzdan…</vt:lpstr>
      <vt:lpstr>SOSYO- KÜLTÜREL ALANDA YAPILAN ÇALIŞMALARIMIZ…  </vt:lpstr>
      <vt:lpstr>Slayt 11</vt:lpstr>
      <vt:lpstr>Slayt 12</vt:lpstr>
      <vt:lpstr>Slayt 13</vt:lpstr>
      <vt:lpstr>Slayt 14</vt:lpstr>
      <vt:lpstr>Slayt 15</vt:lpstr>
      <vt:lpstr>Slayt 16</vt:lpstr>
      <vt:lpstr>Slayt 17</vt:lpstr>
      <vt:lpstr>Slayt 18</vt:lpstr>
      <vt:lpstr>Slayt 19</vt:lpstr>
      <vt:lpstr>Slayt 20</vt:lpstr>
      <vt:lpstr>Slayt 21</vt:lpstr>
      <vt:lpstr>Slayt 22</vt:lpstr>
      <vt:lpstr>Slayt 23</vt:lpstr>
      <vt:lpstr>Slayt 24</vt:lpstr>
      <vt:lpstr>Slayt 25</vt:lpstr>
      <vt:lpstr>Slayt 26</vt:lpstr>
      <vt:lpstr>Slayt 27</vt:lpstr>
      <vt:lpstr>Slayt 28</vt:lpstr>
      <vt:lpstr>Slayt 29</vt:lpstr>
      <vt:lpstr>Slayt 30</vt:lpstr>
      <vt:lpstr>Slayt 31</vt:lpstr>
      <vt:lpstr>Slayt 32</vt:lpstr>
      <vt:lpstr>Slayt 33</vt:lpstr>
      <vt:lpstr>Slayt 34</vt:lpstr>
      <vt:lpstr>Slayt 35</vt:lpstr>
      <vt:lpstr>Slayt 36</vt:lpstr>
      <vt:lpstr>Slayt 37</vt:lpstr>
      <vt:lpstr>Slayt 38</vt:lpstr>
      <vt:lpstr>Slayt 39</vt:lpstr>
      <vt:lpstr>Slayt 40</vt:lpstr>
      <vt:lpstr>Slayt 41</vt:lpstr>
      <vt:lpstr>Slayt 42</vt:lpstr>
      <vt:lpstr>Slayt 43</vt:lpstr>
      <vt:lpstr>Slayt 44</vt:lpstr>
      <vt:lpstr>Slayt 45</vt:lpstr>
      <vt:lpstr>Slayt 46</vt:lpstr>
      <vt:lpstr>Slayt 47</vt:lpstr>
      <vt:lpstr>Slayt 48</vt:lpstr>
      <vt:lpstr>Slayt 49</vt:lpstr>
      <vt:lpstr>Slayt 50</vt:lpstr>
      <vt:lpstr>Slayt 51</vt:lpstr>
      <vt:lpstr>Slayt 52</vt:lpstr>
      <vt:lpstr>Slayt 53</vt:lpstr>
      <vt:lpstr>Slayt 54</vt:lpstr>
      <vt:lpstr>Slayt 55</vt:lpstr>
      <vt:lpstr>Slayt 56</vt:lpstr>
      <vt:lpstr>Slayt 57</vt:lpstr>
      <vt:lpstr>Slayt 58</vt:lpstr>
      <vt:lpstr>PROJELER-OKUL YENİLEME ÇALIŞMALARI   </vt:lpstr>
      <vt:lpstr>Slayt 60</vt:lpstr>
      <vt:lpstr>Slayt 61</vt:lpstr>
      <vt:lpstr>Slayt 62</vt:lpstr>
      <vt:lpstr>Slayt 63</vt:lpstr>
      <vt:lpstr>Slayt 64</vt:lpstr>
      <vt:lpstr>Slayt 65</vt:lpstr>
      <vt:lpstr>Slayt 66</vt:lpstr>
      <vt:lpstr>Slayt 67</vt:lpstr>
      <vt:lpstr>Slayt 68</vt:lpstr>
      <vt:lpstr>Slayt 69</vt:lpstr>
      <vt:lpstr>Slayt 70</vt:lpstr>
      <vt:lpstr>Slayt 71</vt:lpstr>
      <vt:lpstr>Slayt 72</vt:lpstr>
      <vt:lpstr>Slayt 73</vt:lpstr>
      <vt:lpstr>Slayt 74</vt:lpstr>
      <vt:lpstr>Slayt 75</vt:lpstr>
      <vt:lpstr>Slayt 76</vt:lpstr>
      <vt:lpstr>Slayt 77</vt:lpstr>
      <vt:lpstr>Slayt 78</vt:lpstr>
      <vt:lpstr>Slayt 79</vt:lpstr>
      <vt:lpstr>Slayt 80</vt:lpstr>
      <vt:lpstr>Slayt 81</vt:lpstr>
      <vt:lpstr>Slayt 82</vt:lpstr>
      <vt:lpstr>Slayt 83</vt:lpstr>
      <vt:lpstr>Slayt 84</vt:lpstr>
      <vt:lpstr>Slayt 85</vt:lpstr>
      <vt:lpstr>Slayt 86</vt:lpstr>
      <vt:lpstr>Slayt 87</vt:lpstr>
      <vt:lpstr>Slayt 88</vt:lpstr>
      <vt:lpstr>Slayt 89</vt:lpstr>
      <vt:lpstr>Slayt 90</vt:lpstr>
      <vt:lpstr>Slayt 91</vt:lpstr>
      <vt:lpstr>Slayt 92</vt:lpstr>
      <vt:lpstr>Slayt 93</vt:lpstr>
      <vt:lpstr>Slayt 94</vt:lpstr>
      <vt:lpstr>Slayt 95</vt:lpstr>
      <vt:lpstr>Slayt 96</vt:lpstr>
      <vt:lpstr>Slayt 97</vt:lpstr>
      <vt:lpstr>Slayt 98</vt:lpstr>
      <vt:lpstr>Slayt 99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Slayt 1</dc:title>
  <dc:creator>PC</dc:creator>
  <cp:lastModifiedBy>PC</cp:lastModifiedBy>
  <cp:revision>135</cp:revision>
  <dcterms:created xsi:type="dcterms:W3CDTF">2023-07-04T06:41:27Z</dcterms:created>
  <dcterms:modified xsi:type="dcterms:W3CDTF">2023-07-28T13:02:43Z</dcterms:modified>
</cp:coreProperties>
</file>